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8"/>
  </p:notesMasterIdLst>
  <p:sldIdLst>
    <p:sldId id="281" r:id="rId2"/>
    <p:sldId id="271" r:id="rId3"/>
    <p:sldId id="272" r:id="rId4"/>
    <p:sldId id="282" r:id="rId5"/>
    <p:sldId id="283" r:id="rId6"/>
    <p:sldId id="27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1488" y="-108"/>
      </p:cViewPr>
      <p:guideLst>
        <p:guide orient="horz" pos="432"/>
        <p:guide orient="horz" pos="864"/>
        <p:guide orient="horz" pos="1728"/>
        <p:guide orient="horz" pos="2592"/>
        <p:guide orient="horz" pos="3456"/>
        <p:guide orient="horz" pos="3888"/>
        <p:guide pos="416"/>
        <p:guide pos="821"/>
        <p:guide pos="1648"/>
        <p:guide pos="2464"/>
        <p:guide pos="3296"/>
        <p:guide pos="4112"/>
        <p:guide pos="4939"/>
        <p:guide pos="53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F185E-7BCD-4C10-98DB-245FE25273F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4E051-15B0-4624-9889-09136CD0A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1"/>
            <a:ext cx="9144000" cy="275771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743200"/>
            <a:ext cx="7827264" cy="1371600"/>
          </a:xfrm>
        </p:spPr>
        <p:txBody>
          <a:bodyPr lIns="0" rIns="0" anchor="b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114800"/>
            <a:ext cx="7827264" cy="685800"/>
          </a:xfrm>
        </p:spPr>
        <p:txBody>
          <a:bodyPr lIns="0" tIns="228600" rIns="0">
            <a:no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57225" y="681038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0" y="2757714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0" y="5479143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42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78815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937794" y="681038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25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743200"/>
            <a:ext cx="7827264" cy="1371600"/>
          </a:xfrm>
        </p:spPr>
        <p:txBody>
          <a:bodyPr anchor="b" anchorCtr="0"/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4114800"/>
            <a:ext cx="7827264" cy="685800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5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4800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A1B8A-B196-4C92-B78E-CF62B58F5E6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7827264" cy="4800600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DFA1B8A-B196-4C92-B78E-CF62B58F5E6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4248" y="6172200"/>
            <a:ext cx="6510528" cy="457200"/>
          </a:xfrm>
          <a:prstGeom prst="rect">
            <a:avLst/>
          </a:prstGeom>
        </p:spPr>
        <p:txBody>
          <a:bodyPr vert="horz" lIns="0" tIns="45720" rIns="0" bIns="0" rtlCol="0" anchor="t" anchorCtr="0"/>
          <a:lstStyle>
            <a:lvl1pPr algn="r">
              <a:lnSpc>
                <a:spcPct val="90000"/>
              </a:lnSpc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C1CEEF6-673E-454E-86C7-8216BA5063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 smtClean="0">
                <a:solidFill>
                  <a:schemeClr val="tx2"/>
                </a:solidFill>
              </a:rPr>
              <a:t>©2017 MFMER  |  3602419-</a:t>
            </a:r>
            <a:fld id="{D445C29B-035B-48ED-941F-A66A11A8A322}" type="slidenum">
              <a:rPr lang="en-US" sz="700" smtClean="0">
                <a:solidFill>
                  <a:schemeClr val="tx2"/>
                </a:solidFill>
              </a:rPr>
              <a:pPr lvl="0"/>
              <a:t>‹#›</a:t>
            </a:fld>
            <a:endParaRPr lang="en-US" sz="700" dirty="0" smtClean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68571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0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5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lnSpc>
          <a:spcPct val="90000"/>
        </a:lnSpc>
        <a:spcBef>
          <a:spcPts val="6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8722" y="1389888"/>
            <a:ext cx="6356909" cy="1371600"/>
          </a:xfrm>
        </p:spPr>
        <p:txBody>
          <a:bodyPr/>
          <a:lstStyle/>
          <a:p>
            <a:pPr algn="r"/>
            <a:r>
              <a:rPr lang="en-US" dirty="0" smtClean="0"/>
              <a:t>Case Presentation</a:t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>Workshop #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501830"/>
            <a:ext cx="7827264" cy="379591"/>
          </a:xfrm>
        </p:spPr>
        <p:txBody>
          <a:bodyPr tIns="45720"/>
          <a:lstStyle/>
          <a:p>
            <a:pPr algn="r">
              <a:spcBef>
                <a:spcPts val="0"/>
              </a:spcBef>
            </a:pPr>
            <a:r>
              <a:rPr lang="en-US" dirty="0" smtClean="0"/>
              <a:t>Presenter’s Name </a:t>
            </a:r>
            <a:r>
              <a:rPr lang="en-US" dirty="0" smtClean="0"/>
              <a:t>Here</a:t>
            </a:r>
          </a:p>
          <a:p>
            <a:pPr algn="r">
              <a:spcBef>
                <a:spcPts val="0"/>
              </a:spcBef>
            </a:pPr>
            <a:r>
              <a:rPr lang="en-US" dirty="0" smtClean="0"/>
              <a:t>Presenter’s Institution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94759" y="1119226"/>
            <a:ext cx="4590872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sz="1400" dirty="0" smtClean="0"/>
              <a:t>MAYO CLINIC PULMONARY PATHOLOGY WORKSHOP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41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Clinical History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accent2"/>
                </a:solidFill>
              </a:rPr>
              <a:t>Subtitle Here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58368" y="1371600"/>
            <a:ext cx="7827264" cy="4800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Radiographic 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accent2"/>
                </a:solidFill>
              </a:rPr>
              <a:t>Subtitle Here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Insert images here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Pathological Images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accent2"/>
                </a:solidFill>
              </a:rPr>
              <a:t>Subtitle Here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Insert images here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Recommended 4-8 slides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Diagnosis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accent2"/>
                </a:solidFill>
              </a:rPr>
              <a:t>Subtitle Here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y_Time_Last Name_Title">
  <a:themeElements>
    <a:clrScheme name="Custom 12">
      <a:dk1>
        <a:sysClr val="windowText" lastClr="000000"/>
      </a:dk1>
      <a:lt1>
        <a:sysClr val="window" lastClr="FFFFFF"/>
      </a:lt1>
      <a:dk2>
        <a:srgbClr val="0046AD"/>
      </a:dk2>
      <a:lt2>
        <a:srgbClr val="BDD7FF"/>
      </a:lt2>
      <a:accent1>
        <a:srgbClr val="0046AD"/>
      </a:accent1>
      <a:accent2>
        <a:srgbClr val="15A8E5"/>
      </a:accent2>
      <a:accent3>
        <a:srgbClr val="FF5A76"/>
      </a:accent3>
      <a:accent4>
        <a:srgbClr val="3F9800"/>
      </a:accent4>
      <a:accent5>
        <a:srgbClr val="9F58FE"/>
      </a:accent5>
      <a:accent6>
        <a:srgbClr val="B44D00"/>
      </a:accent6>
      <a:hlink>
        <a:srgbClr val="006699"/>
      </a:hlink>
      <a:folHlink>
        <a:srgbClr val="969696"/>
      </a:folHlink>
    </a:clrScheme>
    <a:fontScheme name="mc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Day_Time_Last Name_Title</Template>
  <TotalTime>11</TotalTime>
  <Words>35</Words>
  <Application>Microsoft Office PowerPoint</Application>
  <PresentationFormat>On-screen Show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Day_Time_Last Name_Title</vt:lpstr>
      <vt:lpstr>Case Presentation Workshop #</vt:lpstr>
      <vt:lpstr>Short Clinical History Subtitle Here</vt:lpstr>
      <vt:lpstr>Radiographic Images Subtitle Here</vt:lpstr>
      <vt:lpstr>Pathological Images Subtitle Here</vt:lpstr>
      <vt:lpstr>Final Diagnosis Subtitle Here</vt:lpstr>
      <vt:lpstr>Questions &amp; Discussion</vt:lpstr>
    </vt:vector>
  </TitlesOfParts>
  <Company>Mayo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 Presentation Subtitle Here</dc:title>
  <dc:creator>Valerie M Fernandez</dc:creator>
  <dc:description>v2.16</dc:description>
  <cp:lastModifiedBy>Valerie M Fernandez</cp:lastModifiedBy>
  <cp:revision>3</cp:revision>
  <dcterms:created xsi:type="dcterms:W3CDTF">2017-03-08T15:45:15Z</dcterms:created>
  <dcterms:modified xsi:type="dcterms:W3CDTF">2017-03-08T15:56:28Z</dcterms:modified>
</cp:coreProperties>
</file>