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10" r:id="rId2"/>
  </p:sldIdLst>
  <p:sldSz cx="19202400" cy="12801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62B"/>
    <a:srgbClr val="9FE2EF"/>
    <a:srgbClr val="C1D840"/>
    <a:srgbClr val="80B8CF"/>
    <a:srgbClr val="4CA1D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917B4-2383-41D5-A0D6-0B6A0D676ABD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1191E-9240-4FF4-B926-210BBD63C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2095078"/>
            <a:ext cx="16322040" cy="4456853"/>
          </a:xfrm>
        </p:spPr>
        <p:txBody>
          <a:bodyPr anchor="b"/>
          <a:lstStyle>
            <a:lvl1pPr algn="ctr"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6723804"/>
            <a:ext cx="14401800" cy="3090756"/>
          </a:xfrm>
        </p:spPr>
        <p:txBody>
          <a:bodyPr/>
          <a:lstStyle>
            <a:lvl1pPr marL="0" indent="0" algn="ctr">
              <a:buNone/>
              <a:defRPr sz="4480"/>
            </a:lvl1pPr>
            <a:lvl2pPr marL="853455" indent="0" algn="ctr">
              <a:buNone/>
              <a:defRPr sz="3733"/>
            </a:lvl2pPr>
            <a:lvl3pPr marL="1706910" indent="0" algn="ctr">
              <a:buNone/>
              <a:defRPr sz="3360"/>
            </a:lvl3pPr>
            <a:lvl4pPr marL="2560366" indent="0" algn="ctr">
              <a:buNone/>
              <a:defRPr sz="2987"/>
            </a:lvl4pPr>
            <a:lvl5pPr marL="3413821" indent="0" algn="ctr">
              <a:buNone/>
              <a:defRPr sz="2987"/>
            </a:lvl5pPr>
            <a:lvl6pPr marL="4267276" indent="0" algn="ctr">
              <a:buNone/>
              <a:defRPr sz="2987"/>
            </a:lvl6pPr>
            <a:lvl7pPr marL="5120731" indent="0" algn="ctr">
              <a:buNone/>
              <a:defRPr sz="2987"/>
            </a:lvl7pPr>
            <a:lvl8pPr marL="5974187" indent="0" algn="ctr">
              <a:buNone/>
              <a:defRPr sz="2987"/>
            </a:lvl8pPr>
            <a:lvl9pPr marL="6827642" indent="0" algn="ctr">
              <a:buNone/>
              <a:defRPr sz="29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3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681567"/>
            <a:ext cx="4140518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681567"/>
            <a:ext cx="12181523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solidFill>
          <a:srgbClr val="FFFFFF"/>
        </a:solidFill>
        <a:effectLst/>
      </p:bgPr>
    </p:bg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" name="Google Shape;1413;p31"/>
          <p:cNvGrpSpPr/>
          <p:nvPr/>
        </p:nvGrpSpPr>
        <p:grpSpPr>
          <a:xfrm rot="16200000">
            <a:off x="15585419" y="98230"/>
            <a:ext cx="3280296" cy="3083840"/>
            <a:chOff x="5474652" y="5007915"/>
            <a:chExt cx="349800" cy="388275"/>
          </a:xfrm>
        </p:grpSpPr>
        <p:sp>
          <p:nvSpPr>
            <p:cNvPr id="1414" name="Google Shape;1414;p31"/>
            <p:cNvSpPr/>
            <p:nvPr/>
          </p:nvSpPr>
          <p:spPr>
            <a:xfrm>
              <a:off x="5474652" y="5007915"/>
              <a:ext cx="349800" cy="388275"/>
            </a:xfrm>
            <a:custGeom>
              <a:avLst/>
              <a:gdLst/>
              <a:ahLst/>
              <a:cxnLst/>
              <a:rect l="l" t="t" r="r" b="b"/>
              <a:pathLst>
                <a:path w="13992" h="15531" extrusionOk="0">
                  <a:moveTo>
                    <a:pt x="10225" y="0"/>
                  </a:moveTo>
                  <a:cubicBezTo>
                    <a:pt x="7827" y="0"/>
                    <a:pt x="4994" y="1281"/>
                    <a:pt x="2395" y="5342"/>
                  </a:cubicBezTo>
                  <a:cubicBezTo>
                    <a:pt x="0" y="9089"/>
                    <a:pt x="1881" y="13115"/>
                    <a:pt x="4984" y="15531"/>
                  </a:cubicBezTo>
                  <a:lnTo>
                    <a:pt x="13992" y="15531"/>
                  </a:lnTo>
                  <a:lnTo>
                    <a:pt x="13992" y="1100"/>
                  </a:lnTo>
                  <a:cubicBezTo>
                    <a:pt x="13003" y="482"/>
                    <a:pt x="11696" y="0"/>
                    <a:pt x="10225" y="0"/>
                  </a:cubicBezTo>
                  <a:close/>
                </a:path>
              </a:pathLst>
            </a:custGeom>
            <a:solidFill>
              <a:srgbClr val="7EB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80"/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5561752" y="5024263"/>
              <a:ext cx="94200" cy="64975"/>
            </a:xfrm>
            <a:custGeom>
              <a:avLst/>
              <a:gdLst/>
              <a:ahLst/>
              <a:cxnLst/>
              <a:rect l="l" t="t" r="r" b="b"/>
              <a:pathLst>
                <a:path w="3768" h="2599" extrusionOk="0">
                  <a:moveTo>
                    <a:pt x="1869" y="1"/>
                  </a:moveTo>
                  <a:cubicBezTo>
                    <a:pt x="1535" y="1"/>
                    <a:pt x="1173" y="108"/>
                    <a:pt x="805" y="368"/>
                  </a:cubicBezTo>
                  <a:cubicBezTo>
                    <a:pt x="805" y="368"/>
                    <a:pt x="1" y="981"/>
                    <a:pt x="433" y="1918"/>
                  </a:cubicBezTo>
                  <a:cubicBezTo>
                    <a:pt x="645" y="2376"/>
                    <a:pt x="1278" y="2599"/>
                    <a:pt x="1916" y="2599"/>
                  </a:cubicBezTo>
                  <a:cubicBezTo>
                    <a:pt x="2582" y="2599"/>
                    <a:pt x="3253" y="2356"/>
                    <a:pt x="3459" y="1887"/>
                  </a:cubicBezTo>
                  <a:cubicBezTo>
                    <a:pt x="3768" y="1180"/>
                    <a:pt x="2974" y="1"/>
                    <a:pt x="1869" y="1"/>
                  </a:cubicBezTo>
                  <a:close/>
                </a:path>
              </a:pathLst>
            </a:custGeom>
            <a:solidFill>
              <a:srgbClr val="C3D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80"/>
            </a:p>
          </p:txBody>
        </p:sp>
      </p:grpSp>
      <p:sp>
        <p:nvSpPr>
          <p:cNvPr id="1416" name="Google Shape;1416;p31"/>
          <p:cNvSpPr/>
          <p:nvPr/>
        </p:nvSpPr>
        <p:spPr>
          <a:xfrm rot="16200000" flipH="1">
            <a:off x="15733647" y="-833289"/>
            <a:ext cx="2689894" cy="4247611"/>
          </a:xfrm>
          <a:custGeom>
            <a:avLst/>
            <a:gdLst/>
            <a:ahLst/>
            <a:cxnLst/>
            <a:rect l="l" t="t" r="r" b="b"/>
            <a:pathLst>
              <a:path w="10796" h="20205" extrusionOk="0">
                <a:moveTo>
                  <a:pt x="1011" y="0"/>
                </a:moveTo>
                <a:cubicBezTo>
                  <a:pt x="612" y="0"/>
                  <a:pt x="252" y="113"/>
                  <a:pt x="0" y="221"/>
                </a:cubicBezTo>
                <a:lnTo>
                  <a:pt x="0" y="20205"/>
                </a:lnTo>
                <a:lnTo>
                  <a:pt x="10557" y="20205"/>
                </a:lnTo>
                <a:cubicBezTo>
                  <a:pt x="10796" y="15023"/>
                  <a:pt x="5999" y="14475"/>
                  <a:pt x="4037" y="13947"/>
                </a:cubicBezTo>
                <a:cubicBezTo>
                  <a:pt x="1983" y="13398"/>
                  <a:pt x="1683" y="10993"/>
                  <a:pt x="2283" y="8537"/>
                </a:cubicBezTo>
                <a:cubicBezTo>
                  <a:pt x="2885" y="6085"/>
                  <a:pt x="4088" y="3478"/>
                  <a:pt x="2885" y="1267"/>
                </a:cubicBezTo>
                <a:cubicBezTo>
                  <a:pt x="2344" y="274"/>
                  <a:pt x="1632" y="0"/>
                  <a:pt x="1011" y="0"/>
                </a:cubicBezTo>
                <a:close/>
              </a:path>
            </a:pathLst>
          </a:custGeom>
          <a:solidFill>
            <a:srgbClr val="4BA3D5"/>
          </a:solidFill>
          <a:ln>
            <a:noFill/>
          </a:ln>
        </p:spPr>
        <p:txBody>
          <a:bodyPr spcFirstLastPara="1" wrap="square" lIns="191993" tIns="191993" rIns="191993" bIns="19199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80"/>
          </a:p>
        </p:txBody>
      </p:sp>
      <p:pic>
        <p:nvPicPr>
          <p:cNvPr id="1417" name="Google Shape;1417;p31"/>
          <p:cNvPicPr preferRelativeResize="0"/>
          <p:nvPr userDrawn="1"/>
        </p:nvPicPr>
        <p:blipFill rotWithShape="1">
          <a:blip r:embed="rId2">
            <a:alphaModFix/>
          </a:blip>
          <a:srcRect t="22449" r="39215"/>
          <a:stretch/>
        </p:blipFill>
        <p:spPr>
          <a:xfrm>
            <a:off x="13594373" y="-54431"/>
            <a:ext cx="5608027" cy="4769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9" name="Google Shape;1419;p31"/>
          <p:cNvGrpSpPr/>
          <p:nvPr/>
        </p:nvGrpSpPr>
        <p:grpSpPr>
          <a:xfrm rot="10800000">
            <a:off x="3326" y="8525898"/>
            <a:ext cx="3794746" cy="4275702"/>
            <a:chOff x="4566375" y="4123125"/>
            <a:chExt cx="565525" cy="565625"/>
          </a:xfrm>
        </p:grpSpPr>
        <p:sp>
          <p:nvSpPr>
            <p:cNvPr id="1420" name="Google Shape;1420;p31"/>
            <p:cNvSpPr/>
            <p:nvPr/>
          </p:nvSpPr>
          <p:spPr>
            <a:xfrm>
              <a:off x="4566375" y="4123125"/>
              <a:ext cx="565525" cy="565625"/>
            </a:xfrm>
            <a:custGeom>
              <a:avLst/>
              <a:gdLst/>
              <a:ahLst/>
              <a:cxnLst/>
              <a:rect l="l" t="t" r="r" b="b"/>
              <a:pathLst>
                <a:path w="22621" h="22625" extrusionOk="0">
                  <a:moveTo>
                    <a:pt x="0" y="1"/>
                  </a:moveTo>
                  <a:lnTo>
                    <a:pt x="0" y="5911"/>
                  </a:lnTo>
                  <a:cubicBezTo>
                    <a:pt x="511" y="8092"/>
                    <a:pt x="1547" y="10275"/>
                    <a:pt x="3540" y="11314"/>
                  </a:cubicBezTo>
                  <a:cubicBezTo>
                    <a:pt x="6922" y="13074"/>
                    <a:pt x="8863" y="13333"/>
                    <a:pt x="10258" y="13333"/>
                  </a:cubicBezTo>
                  <a:cubicBezTo>
                    <a:pt x="10645" y="13333"/>
                    <a:pt x="10989" y="13313"/>
                    <a:pt x="11311" y="13300"/>
                  </a:cubicBezTo>
                  <a:cubicBezTo>
                    <a:pt x="11443" y="13295"/>
                    <a:pt x="11572" y="13292"/>
                    <a:pt x="11699" y="13292"/>
                  </a:cubicBezTo>
                  <a:cubicBezTo>
                    <a:pt x="19177" y="13292"/>
                    <a:pt x="18328" y="22209"/>
                    <a:pt x="21544" y="22625"/>
                  </a:cubicBezTo>
                  <a:lnTo>
                    <a:pt x="22621" y="22625"/>
                  </a:lnTo>
                  <a:lnTo>
                    <a:pt x="22621" y="1"/>
                  </a:lnTo>
                  <a:close/>
                </a:path>
              </a:pathLst>
            </a:custGeom>
            <a:solidFill>
              <a:srgbClr val="7EB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80"/>
            </a:p>
          </p:txBody>
        </p:sp>
        <p:sp>
          <p:nvSpPr>
            <p:cNvPr id="1421" name="Google Shape;1421;p31"/>
            <p:cNvSpPr/>
            <p:nvPr/>
          </p:nvSpPr>
          <p:spPr>
            <a:xfrm>
              <a:off x="4575400" y="4123125"/>
              <a:ext cx="556500" cy="428500"/>
            </a:xfrm>
            <a:custGeom>
              <a:avLst/>
              <a:gdLst/>
              <a:ahLst/>
              <a:cxnLst/>
              <a:rect l="l" t="t" r="r" b="b"/>
              <a:pathLst>
                <a:path w="22260" h="17140" extrusionOk="0">
                  <a:moveTo>
                    <a:pt x="982" y="1"/>
                  </a:moveTo>
                  <a:cubicBezTo>
                    <a:pt x="498" y="2099"/>
                    <a:pt x="1" y="6644"/>
                    <a:pt x="4004" y="8776"/>
                  </a:cubicBezTo>
                  <a:cubicBezTo>
                    <a:pt x="9307" y="11607"/>
                    <a:pt x="14728" y="9249"/>
                    <a:pt x="16376" y="12609"/>
                  </a:cubicBezTo>
                  <a:cubicBezTo>
                    <a:pt x="17722" y="15343"/>
                    <a:pt x="19573" y="17139"/>
                    <a:pt x="21583" y="17139"/>
                  </a:cubicBezTo>
                  <a:cubicBezTo>
                    <a:pt x="21807" y="17139"/>
                    <a:pt x="22033" y="17117"/>
                    <a:pt x="22260" y="17071"/>
                  </a:cubicBezTo>
                  <a:lnTo>
                    <a:pt x="22260" y="1"/>
                  </a:lnTo>
                  <a:close/>
                </a:path>
              </a:pathLst>
            </a:custGeom>
            <a:solidFill>
              <a:srgbClr val="4BA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80"/>
            </a:p>
          </p:txBody>
        </p:sp>
        <p:sp>
          <p:nvSpPr>
            <p:cNvPr id="1422" name="Google Shape;1422;p31"/>
            <p:cNvSpPr/>
            <p:nvPr/>
          </p:nvSpPr>
          <p:spPr>
            <a:xfrm>
              <a:off x="4932850" y="4123125"/>
              <a:ext cx="194025" cy="75100"/>
            </a:xfrm>
            <a:custGeom>
              <a:avLst/>
              <a:gdLst/>
              <a:ahLst/>
              <a:cxnLst/>
              <a:rect l="l" t="t" r="r" b="b"/>
              <a:pathLst>
                <a:path w="7761" h="3004" extrusionOk="0">
                  <a:moveTo>
                    <a:pt x="324" y="1"/>
                  </a:moveTo>
                  <a:cubicBezTo>
                    <a:pt x="151" y="300"/>
                    <a:pt x="1" y="798"/>
                    <a:pt x="239" y="1489"/>
                  </a:cubicBezTo>
                  <a:cubicBezTo>
                    <a:pt x="536" y="2352"/>
                    <a:pt x="1622" y="3004"/>
                    <a:pt x="2776" y="3004"/>
                  </a:cubicBezTo>
                  <a:cubicBezTo>
                    <a:pt x="3239" y="3004"/>
                    <a:pt x="3712" y="2899"/>
                    <a:pt x="4150" y="2661"/>
                  </a:cubicBezTo>
                  <a:cubicBezTo>
                    <a:pt x="5676" y="1826"/>
                    <a:pt x="6292" y="1210"/>
                    <a:pt x="6947" y="1012"/>
                  </a:cubicBezTo>
                  <a:cubicBezTo>
                    <a:pt x="7359" y="886"/>
                    <a:pt x="7761" y="402"/>
                    <a:pt x="7413" y="1"/>
                  </a:cubicBezTo>
                  <a:close/>
                </a:path>
              </a:pathLst>
            </a:custGeom>
            <a:solidFill>
              <a:srgbClr val="C3D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80"/>
            </a:p>
          </p:txBody>
        </p:sp>
        <p:sp>
          <p:nvSpPr>
            <p:cNvPr id="1423" name="Google Shape;1423;p31"/>
            <p:cNvSpPr/>
            <p:nvPr/>
          </p:nvSpPr>
          <p:spPr>
            <a:xfrm>
              <a:off x="4836025" y="4582925"/>
              <a:ext cx="124500" cy="87550"/>
            </a:xfrm>
            <a:custGeom>
              <a:avLst/>
              <a:gdLst/>
              <a:ahLst/>
              <a:cxnLst/>
              <a:rect l="l" t="t" r="r" b="b"/>
              <a:pathLst>
                <a:path w="4980" h="3502" extrusionOk="0">
                  <a:moveTo>
                    <a:pt x="2355" y="0"/>
                  </a:moveTo>
                  <a:cubicBezTo>
                    <a:pt x="1993" y="0"/>
                    <a:pt x="1597" y="92"/>
                    <a:pt x="1179" y="304"/>
                  </a:cubicBezTo>
                  <a:cubicBezTo>
                    <a:pt x="1179" y="304"/>
                    <a:pt x="0" y="965"/>
                    <a:pt x="395" y="2283"/>
                  </a:cubicBezTo>
                  <a:cubicBezTo>
                    <a:pt x="626" y="3060"/>
                    <a:pt x="1728" y="3502"/>
                    <a:pt x="2740" y="3502"/>
                  </a:cubicBezTo>
                  <a:cubicBezTo>
                    <a:pt x="3447" y="3502"/>
                    <a:pt x="4110" y="3286"/>
                    <a:pt x="4401" y="2818"/>
                  </a:cubicBezTo>
                  <a:cubicBezTo>
                    <a:pt x="4980" y="1883"/>
                    <a:pt x="4003" y="0"/>
                    <a:pt x="2355" y="0"/>
                  </a:cubicBezTo>
                  <a:close/>
                </a:path>
              </a:pathLst>
            </a:custGeom>
            <a:solidFill>
              <a:srgbClr val="C3D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80"/>
            </a:p>
          </p:txBody>
        </p:sp>
      </p:grpSp>
      <p:pic>
        <p:nvPicPr>
          <p:cNvPr id="1424" name="Google Shape;1424;p31"/>
          <p:cNvPicPr preferRelativeResize="0"/>
          <p:nvPr/>
        </p:nvPicPr>
        <p:blipFill rotWithShape="1">
          <a:blip r:embed="rId3">
            <a:alphaModFix/>
          </a:blip>
          <a:srcRect l="6881" b="4991"/>
          <a:stretch/>
        </p:blipFill>
        <p:spPr>
          <a:xfrm>
            <a:off x="0" y="8288820"/>
            <a:ext cx="6634499" cy="451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85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3191514"/>
            <a:ext cx="16562070" cy="5325109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8567000"/>
            <a:ext cx="16562070" cy="2800349"/>
          </a:xfrm>
        </p:spPr>
        <p:txBody>
          <a:bodyPr/>
          <a:lstStyle>
            <a:lvl1pPr marL="0" indent="0">
              <a:buNone/>
              <a:defRPr sz="4480">
                <a:solidFill>
                  <a:schemeClr val="tx1"/>
                </a:solidFill>
              </a:defRPr>
            </a:lvl1pPr>
            <a:lvl2pPr marL="853455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2pPr>
            <a:lvl3pPr marL="170691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3pPr>
            <a:lvl4pPr marL="256036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4pPr>
            <a:lvl5pPr marL="341382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5pPr>
            <a:lvl6pPr marL="4267276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6pPr>
            <a:lvl7pPr marL="5120731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7pPr>
            <a:lvl8pPr marL="5974187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8pPr>
            <a:lvl9pPr marL="6827642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4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3407833"/>
            <a:ext cx="816102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3407833"/>
            <a:ext cx="816102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9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681570"/>
            <a:ext cx="16562070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3138171"/>
            <a:ext cx="8123514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4676140"/>
            <a:ext cx="8123514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3138171"/>
            <a:ext cx="8163521" cy="1537969"/>
          </a:xfrm>
        </p:spPr>
        <p:txBody>
          <a:bodyPr anchor="b"/>
          <a:lstStyle>
            <a:lvl1pPr marL="0" indent="0">
              <a:buNone/>
              <a:defRPr sz="4480" b="1"/>
            </a:lvl1pPr>
            <a:lvl2pPr marL="853455" indent="0">
              <a:buNone/>
              <a:defRPr sz="3733" b="1"/>
            </a:lvl2pPr>
            <a:lvl3pPr marL="1706910" indent="0">
              <a:buNone/>
              <a:defRPr sz="3360" b="1"/>
            </a:lvl3pPr>
            <a:lvl4pPr marL="2560366" indent="0">
              <a:buNone/>
              <a:defRPr sz="2987" b="1"/>
            </a:lvl4pPr>
            <a:lvl5pPr marL="3413821" indent="0">
              <a:buNone/>
              <a:defRPr sz="2987" b="1"/>
            </a:lvl5pPr>
            <a:lvl6pPr marL="4267276" indent="0">
              <a:buNone/>
              <a:defRPr sz="2987" b="1"/>
            </a:lvl6pPr>
            <a:lvl7pPr marL="5120731" indent="0">
              <a:buNone/>
              <a:defRPr sz="2987" b="1"/>
            </a:lvl7pPr>
            <a:lvl8pPr marL="5974187" indent="0">
              <a:buNone/>
              <a:defRPr sz="2987" b="1"/>
            </a:lvl8pPr>
            <a:lvl9pPr marL="6827642" indent="0">
              <a:buNone/>
              <a:defRPr sz="29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4676140"/>
            <a:ext cx="816352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7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0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0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853440"/>
            <a:ext cx="6193274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1843196"/>
            <a:ext cx="9721215" cy="9097433"/>
          </a:xfrm>
        </p:spPr>
        <p:txBody>
          <a:bodyPr/>
          <a:lstStyle>
            <a:lvl1pPr>
              <a:defRPr sz="5973"/>
            </a:lvl1pPr>
            <a:lvl2pPr>
              <a:defRPr sz="5227"/>
            </a:lvl2pPr>
            <a:lvl3pPr>
              <a:defRPr sz="4480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3840480"/>
            <a:ext cx="6193274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1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853440"/>
            <a:ext cx="6193274" cy="2987040"/>
          </a:xfrm>
        </p:spPr>
        <p:txBody>
          <a:bodyPr anchor="b"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1843196"/>
            <a:ext cx="9721215" cy="9097433"/>
          </a:xfrm>
        </p:spPr>
        <p:txBody>
          <a:bodyPr anchor="t"/>
          <a:lstStyle>
            <a:lvl1pPr marL="0" indent="0">
              <a:buNone/>
              <a:defRPr sz="5973"/>
            </a:lvl1pPr>
            <a:lvl2pPr marL="853455" indent="0">
              <a:buNone/>
              <a:defRPr sz="5227"/>
            </a:lvl2pPr>
            <a:lvl3pPr marL="1706910" indent="0">
              <a:buNone/>
              <a:defRPr sz="4480"/>
            </a:lvl3pPr>
            <a:lvl4pPr marL="2560366" indent="0">
              <a:buNone/>
              <a:defRPr sz="3733"/>
            </a:lvl4pPr>
            <a:lvl5pPr marL="3413821" indent="0">
              <a:buNone/>
              <a:defRPr sz="3733"/>
            </a:lvl5pPr>
            <a:lvl6pPr marL="4267276" indent="0">
              <a:buNone/>
              <a:defRPr sz="3733"/>
            </a:lvl6pPr>
            <a:lvl7pPr marL="5120731" indent="0">
              <a:buNone/>
              <a:defRPr sz="3733"/>
            </a:lvl7pPr>
            <a:lvl8pPr marL="5974187" indent="0">
              <a:buNone/>
              <a:defRPr sz="3733"/>
            </a:lvl8pPr>
            <a:lvl9pPr marL="6827642" indent="0">
              <a:buNone/>
              <a:defRPr sz="3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3840480"/>
            <a:ext cx="6193274" cy="7114964"/>
          </a:xfrm>
        </p:spPr>
        <p:txBody>
          <a:bodyPr/>
          <a:lstStyle>
            <a:lvl1pPr marL="0" indent="0">
              <a:buNone/>
              <a:defRPr sz="2987"/>
            </a:lvl1pPr>
            <a:lvl2pPr marL="853455" indent="0">
              <a:buNone/>
              <a:defRPr sz="2613"/>
            </a:lvl2pPr>
            <a:lvl3pPr marL="1706910" indent="0">
              <a:buNone/>
              <a:defRPr sz="2240"/>
            </a:lvl3pPr>
            <a:lvl4pPr marL="2560366" indent="0">
              <a:buNone/>
              <a:defRPr sz="1867"/>
            </a:lvl4pPr>
            <a:lvl5pPr marL="3413821" indent="0">
              <a:buNone/>
              <a:defRPr sz="1867"/>
            </a:lvl5pPr>
            <a:lvl6pPr marL="4267276" indent="0">
              <a:buNone/>
              <a:defRPr sz="1867"/>
            </a:lvl6pPr>
            <a:lvl7pPr marL="5120731" indent="0">
              <a:buNone/>
              <a:defRPr sz="1867"/>
            </a:lvl7pPr>
            <a:lvl8pPr marL="5974187" indent="0">
              <a:buNone/>
              <a:defRPr sz="1867"/>
            </a:lvl8pPr>
            <a:lvl9pPr marL="6827642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681570"/>
            <a:ext cx="16562070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3407833"/>
            <a:ext cx="16562070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11865189"/>
            <a:ext cx="432054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2874-62FA-4ADF-BFDA-FFB62C19FE88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11865189"/>
            <a:ext cx="648081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11865189"/>
            <a:ext cx="432054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2BA5-26F0-4BE3-8EBD-3312081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3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706910" rtl="0" eaLnBrk="1" latinLnBrk="0" hangingPunct="1">
        <a:lnSpc>
          <a:spcPct val="90000"/>
        </a:lnSpc>
        <a:spcBef>
          <a:spcPct val="0"/>
        </a:spcBef>
        <a:buNone/>
        <a:defRPr sz="82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28" indent="-426728" algn="l" defTabSz="170691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5227" kern="1200">
          <a:solidFill>
            <a:schemeClr val="tx1"/>
          </a:solidFill>
          <a:latin typeface="+mn-lt"/>
          <a:ea typeface="+mn-ea"/>
          <a:cs typeface="+mn-cs"/>
        </a:defRPr>
      </a:lvl1pPr>
      <a:lvl2pPr marL="128018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2133638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987093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84054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69400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547459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914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7254370" indent="-426728" algn="l" defTabSz="17069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5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10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6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2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76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31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87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42" algn="l" defTabSz="1706910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://products.sanofi.us/Mozobil/mozobil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ozobil.com/healthcar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DD5F5A-60E7-40C8-A9E1-69EC2929B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135" y="12033119"/>
            <a:ext cx="2273583" cy="495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B22715-9694-4F78-A456-AFC4B6F800FB}"/>
              </a:ext>
            </a:extLst>
          </p:cNvPr>
          <p:cNvSpPr txBox="1"/>
          <p:nvPr/>
        </p:nvSpPr>
        <p:spPr>
          <a:xfrm>
            <a:off x="909940" y="12171064"/>
            <a:ext cx="87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sanofi-aventis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U.S. LLC. All rights reserved. MAT-US-2019220-v1.0-09/2020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91FF94-3CEA-4EA3-BFE3-9EABA93A2527}"/>
              </a:ext>
            </a:extLst>
          </p:cNvPr>
          <p:cNvSpPr txBox="1"/>
          <p:nvPr/>
        </p:nvSpPr>
        <p:spPr>
          <a:xfrm>
            <a:off x="7393867" y="5699460"/>
            <a:ext cx="403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Contact info: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00C51D-6707-4825-B570-65D701822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12" y="9584291"/>
            <a:ext cx="4772595" cy="13914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F21E36-8C16-422F-ADB1-85A365E27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16" y="9584291"/>
            <a:ext cx="4772595" cy="13914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BEB51AE-41F5-4774-9FE2-A6114B565AC6}"/>
              </a:ext>
            </a:extLst>
          </p:cNvPr>
          <p:cNvSpPr txBox="1"/>
          <p:nvPr/>
        </p:nvSpPr>
        <p:spPr>
          <a:xfrm>
            <a:off x="5017710" y="9789698"/>
            <a:ext cx="34034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456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Visit:</a:t>
            </a:r>
          </a:p>
          <a:p>
            <a:r>
              <a:rPr lang="en-US" sz="2200" b="1" u="sng" dirty="0">
                <a:solidFill>
                  <a:srgbClr val="5456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mozobil.com/healthcare</a:t>
            </a:r>
          </a:p>
          <a:p>
            <a:r>
              <a:rPr lang="en-US" dirty="0">
                <a:solidFill>
                  <a:srgbClr val="5456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rgbClr val="5456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here or scan the code)</a:t>
            </a:r>
            <a:endParaRPr lang="en-US" dirty="0">
              <a:solidFill>
                <a:srgbClr val="5456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385DC3-6E53-4B52-88C0-C54D72034CC4}"/>
              </a:ext>
            </a:extLst>
          </p:cNvPr>
          <p:cNvSpPr txBox="1"/>
          <p:nvPr/>
        </p:nvSpPr>
        <p:spPr>
          <a:xfrm>
            <a:off x="10091734" y="9929528"/>
            <a:ext cx="3371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Prescribing Information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here or scan the code)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6"/>
            <a:extLst>
              <a:ext uri="{FF2B5EF4-FFF2-40B4-BE49-F238E27FC236}">
                <a16:creationId xmlns:a16="http://schemas.microsoft.com/office/drawing/2014/main" id="{9B8AF04C-8743-4DEB-94B8-6DD6CA98FFD1}"/>
              </a:ext>
            </a:extLst>
          </p:cNvPr>
          <p:cNvSpPr/>
          <p:nvPr/>
        </p:nvSpPr>
        <p:spPr>
          <a:xfrm>
            <a:off x="4874724" y="9584473"/>
            <a:ext cx="4772595" cy="1348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3" name="Rectangle 2">
            <a:hlinkClick r:id="rId7"/>
            <a:extLst>
              <a:ext uri="{FF2B5EF4-FFF2-40B4-BE49-F238E27FC236}">
                <a16:creationId xmlns:a16="http://schemas.microsoft.com/office/drawing/2014/main" id="{A09D1A88-2A3F-4618-86E1-73289D69290A}"/>
              </a:ext>
            </a:extLst>
          </p:cNvPr>
          <p:cNvSpPr/>
          <p:nvPr/>
        </p:nvSpPr>
        <p:spPr>
          <a:xfrm>
            <a:off x="9970227" y="9584291"/>
            <a:ext cx="4772595" cy="1348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8DF29D-33C1-477B-AD73-829BB8E492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1098" y="2101854"/>
            <a:ext cx="10118937" cy="3083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910EA-493D-0347-8245-00F90D50CD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371307" y="6668269"/>
            <a:ext cx="2824221" cy="2118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90F0F-7E8D-5246-9CE9-F58C5931AB44}"/>
              </a:ext>
            </a:extLst>
          </p:cNvPr>
          <p:cNvSpPr txBox="1"/>
          <p:nvPr/>
        </p:nvSpPr>
        <p:spPr>
          <a:xfrm>
            <a:off x="10863052" y="6486583"/>
            <a:ext cx="403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Theo Fouts</a:t>
            </a:r>
          </a:p>
          <a:p>
            <a:pPr algn="l"/>
            <a:r>
              <a:rPr lang="en-US"/>
              <a:t>843-442-9129</a:t>
            </a:r>
          </a:p>
          <a:p>
            <a:pPr algn="l"/>
            <a:r>
              <a:rPr lang="en-US"/>
              <a:t>Theo.fouts@sanofi.com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20F6D-563A-354B-9AD7-FC4A2A7F616F}"/>
              </a:ext>
            </a:extLst>
          </p:cNvPr>
          <p:cNvSpPr txBox="1"/>
          <p:nvPr/>
        </p:nvSpPr>
        <p:spPr>
          <a:xfrm>
            <a:off x="8685797" y="548573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110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Fouts, Theo /US</cp:lastModifiedBy>
  <cp:revision>26</cp:revision>
  <dcterms:created xsi:type="dcterms:W3CDTF">2020-08-24T16:51:55Z</dcterms:created>
  <dcterms:modified xsi:type="dcterms:W3CDTF">2021-03-23T11:57:55Z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270662761</vt:i4>
  </property>
  <property fmtid="{D5CDD505-2E9C-101B-9397-08002B2CF9AE}" pid="3" name="_NewReviewCycle">
    <vt:lpwstr/>
  </property>
  <property fmtid="{D5CDD505-2E9C-101B-9397-08002B2CF9AE}" pid="4" name="_EmailSubject">
    <vt:lpwstr>Do you have a few minutes to talk today</vt:lpwstr>
  </property>
  <property fmtid="{D5CDD505-2E9C-101B-9397-08002B2CF9AE}" pid="5" name="_AuthorEmail">
    <vt:lpwstr>Claudine.Derrien-Connors@sanofi.com</vt:lpwstr>
  </property>
  <property fmtid="{D5CDD505-2E9C-101B-9397-08002B2CF9AE}" pid="6" name="_AuthorEmailDisplayName">
    <vt:lpwstr>Derrien-Connors, Claudine /US</vt:lpwstr>
  </property>
</Properties>
</file>