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6" r:id="rId10"/>
  </p:sldMasterIdLst>
  <p:notesMasterIdLst>
    <p:notesMasterId r:id="rId13"/>
  </p:notesMasterIdLst>
  <p:handoutMasterIdLst>
    <p:handoutMasterId r:id="rId14"/>
  </p:handoutMasterIdLst>
  <p:sldIdLst>
    <p:sldId id="257" r:id="rId11"/>
    <p:sldId id="262" r:id="rId12"/>
  </p:sldIdLst>
  <p:sldSz cx="21945600" cy="16002000"/>
  <p:notesSz cx="10134600" cy="15621000"/>
  <p:defaultTextStyle>
    <a:defPPr>
      <a:defRPr lang="en-US"/>
    </a:defPPr>
    <a:lvl1pPr algn="ctr" rtl="0" fontAlgn="base">
      <a:spcBef>
        <a:spcPct val="20000"/>
      </a:spcBef>
      <a:spcAft>
        <a:spcPct val="0"/>
      </a:spcAft>
      <a:buClr>
        <a:schemeClr val="folHlink"/>
      </a:buClr>
      <a:buSzPct val="120000"/>
      <a:defRPr sz="2200" kern="1200">
        <a:solidFill>
          <a:schemeClr val="tx2"/>
        </a:solidFill>
        <a:latin typeface="Arial" charset="0"/>
        <a:ea typeface="+mn-ea"/>
        <a:cs typeface="Times New Roman" pitchFamily="18" charset="0"/>
      </a:defRPr>
    </a:lvl1pPr>
    <a:lvl2pPr marL="457200" algn="ctr" rtl="0" fontAlgn="base">
      <a:spcBef>
        <a:spcPct val="20000"/>
      </a:spcBef>
      <a:spcAft>
        <a:spcPct val="0"/>
      </a:spcAft>
      <a:buClr>
        <a:schemeClr val="folHlink"/>
      </a:buClr>
      <a:buSzPct val="120000"/>
      <a:defRPr sz="2200" kern="1200">
        <a:solidFill>
          <a:schemeClr val="tx2"/>
        </a:solidFill>
        <a:latin typeface="Arial" charset="0"/>
        <a:ea typeface="+mn-ea"/>
        <a:cs typeface="Times New Roman" pitchFamily="18" charset="0"/>
      </a:defRPr>
    </a:lvl2pPr>
    <a:lvl3pPr marL="914400" algn="ctr" rtl="0" fontAlgn="base">
      <a:spcBef>
        <a:spcPct val="20000"/>
      </a:spcBef>
      <a:spcAft>
        <a:spcPct val="0"/>
      </a:spcAft>
      <a:buClr>
        <a:schemeClr val="folHlink"/>
      </a:buClr>
      <a:buSzPct val="120000"/>
      <a:defRPr sz="2200" kern="1200">
        <a:solidFill>
          <a:schemeClr val="tx2"/>
        </a:solidFill>
        <a:latin typeface="Arial" charset="0"/>
        <a:ea typeface="+mn-ea"/>
        <a:cs typeface="Times New Roman" pitchFamily="18" charset="0"/>
      </a:defRPr>
    </a:lvl3pPr>
    <a:lvl4pPr marL="1371600" algn="ctr" rtl="0" fontAlgn="base">
      <a:spcBef>
        <a:spcPct val="20000"/>
      </a:spcBef>
      <a:spcAft>
        <a:spcPct val="0"/>
      </a:spcAft>
      <a:buClr>
        <a:schemeClr val="folHlink"/>
      </a:buClr>
      <a:buSzPct val="120000"/>
      <a:defRPr sz="2200" kern="1200">
        <a:solidFill>
          <a:schemeClr val="tx2"/>
        </a:solidFill>
        <a:latin typeface="Arial" charset="0"/>
        <a:ea typeface="+mn-ea"/>
        <a:cs typeface="Times New Roman" pitchFamily="18" charset="0"/>
      </a:defRPr>
    </a:lvl4pPr>
    <a:lvl5pPr marL="1828800" algn="ctr" rtl="0" fontAlgn="base">
      <a:spcBef>
        <a:spcPct val="20000"/>
      </a:spcBef>
      <a:spcAft>
        <a:spcPct val="0"/>
      </a:spcAft>
      <a:buClr>
        <a:schemeClr val="folHlink"/>
      </a:buClr>
      <a:buSzPct val="120000"/>
      <a:defRPr sz="2200" kern="1200">
        <a:solidFill>
          <a:schemeClr val="tx2"/>
        </a:solidFill>
        <a:latin typeface="Arial" charset="0"/>
        <a:ea typeface="+mn-ea"/>
        <a:cs typeface="Times New Roman" pitchFamily="18" charset="0"/>
      </a:defRPr>
    </a:lvl5pPr>
    <a:lvl6pPr marL="2286000" algn="l" defTabSz="914400" rtl="0" eaLnBrk="1" latinLnBrk="0" hangingPunct="1">
      <a:defRPr sz="2200" kern="1200">
        <a:solidFill>
          <a:schemeClr val="tx2"/>
        </a:solidFill>
        <a:latin typeface="Arial" charset="0"/>
        <a:ea typeface="+mn-ea"/>
        <a:cs typeface="Times New Roman" pitchFamily="18" charset="0"/>
      </a:defRPr>
    </a:lvl6pPr>
    <a:lvl7pPr marL="2743200" algn="l" defTabSz="914400" rtl="0" eaLnBrk="1" latinLnBrk="0" hangingPunct="1">
      <a:defRPr sz="2200" kern="1200">
        <a:solidFill>
          <a:schemeClr val="tx2"/>
        </a:solidFill>
        <a:latin typeface="Arial" charset="0"/>
        <a:ea typeface="+mn-ea"/>
        <a:cs typeface="Times New Roman" pitchFamily="18" charset="0"/>
      </a:defRPr>
    </a:lvl7pPr>
    <a:lvl8pPr marL="3200400" algn="l" defTabSz="914400" rtl="0" eaLnBrk="1" latinLnBrk="0" hangingPunct="1">
      <a:defRPr sz="2200" kern="1200">
        <a:solidFill>
          <a:schemeClr val="tx2"/>
        </a:solidFill>
        <a:latin typeface="Arial" charset="0"/>
        <a:ea typeface="+mn-ea"/>
        <a:cs typeface="Times New Roman" pitchFamily="18" charset="0"/>
      </a:defRPr>
    </a:lvl8pPr>
    <a:lvl9pPr marL="3657600" algn="l" defTabSz="914400" rtl="0" eaLnBrk="1" latinLnBrk="0" hangingPunct="1">
      <a:defRPr sz="2200" kern="1200">
        <a:solidFill>
          <a:schemeClr val="tx2"/>
        </a:solidFill>
        <a:latin typeface="Arial" charset="0"/>
        <a:ea typeface="+mn-ea"/>
        <a:cs typeface="Times New Roman" pitchFamily="18" charset="0"/>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4920">
          <p15:clr>
            <a:srgbClr val="A4A3A4"/>
          </p15:clr>
        </p15:guide>
        <p15:guide id="2" pos="319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FF"/>
    <a:srgbClr val="2158A1"/>
    <a:srgbClr val="1F2D60"/>
    <a:srgbClr val="2762AC"/>
    <a:srgbClr val="1C2966"/>
    <a:srgbClr val="3547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0882A2-B517-40C9-895B-811A901EB444}" v="79" dt="2024-05-05T00:09:44.187"/>
    <p1510:client id="{523D6D7A-7966-42AE-A847-2571F04725F1}" v="6" dt="2024-05-06T23:58:33.558"/>
    <p1510:client id="{9D0063FC-F667-4CD2-9A38-4CE780F07139}" v="110" dt="2024-05-06T23:45:31.2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05" autoAdjust="0"/>
    <p:restoredTop sz="94674"/>
  </p:normalViewPr>
  <p:slideViewPr>
    <p:cSldViewPr snapToGrid="0" showGuides="1">
      <p:cViewPr varScale="1">
        <p:scale>
          <a:sx n="57" d="100"/>
          <a:sy n="57" d="100"/>
        </p:scale>
        <p:origin x="1062" y="108"/>
      </p:cViewPr>
      <p:guideLst/>
    </p:cSldViewPr>
  </p:slideViewPr>
  <p:notesTextViewPr>
    <p:cViewPr>
      <p:scale>
        <a:sx n="100" d="100"/>
        <a:sy n="100" d="100"/>
      </p:scale>
      <p:origin x="0" y="0"/>
    </p:cViewPr>
  </p:notesTextViewPr>
  <p:notesViewPr>
    <p:cSldViewPr snapToGrid="0" showGuides="1">
      <p:cViewPr varScale="1">
        <p:scale>
          <a:sx n="96" d="100"/>
          <a:sy n="96" d="100"/>
        </p:scale>
        <p:origin x="-2988" y="-90"/>
      </p:cViewPr>
      <p:guideLst>
        <p:guide orient="horz" pos="4920"/>
        <p:guide pos="319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8.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customXml" Target="../customXml/item7.xml"/><Relationship Id="rId12" Type="http://schemas.openxmlformats.org/officeDocument/2006/relationships/slide" Target="slides/slide2.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1.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Master" Target="slideMasters/slideMaster1.xml"/><Relationship Id="rId19" Type="http://schemas.microsoft.com/office/2016/11/relationships/changesInfo" Target="changesInfos/changesInfo1.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rk, Sean E., M.A." userId="ca1dc246-99c4-436f-a478-175164e84cbe" providerId="ADAL" clId="{090882A2-B517-40C9-895B-811A901EB444}"/>
    <pc:docChg chg="undo custSel modSld">
      <pc:chgData name="Clark, Sean E., M.A." userId="ca1dc246-99c4-436f-a478-175164e84cbe" providerId="ADAL" clId="{090882A2-B517-40C9-895B-811A901EB444}" dt="2024-05-05T00:11:43.614" v="368" actId="1076"/>
      <pc:docMkLst>
        <pc:docMk/>
      </pc:docMkLst>
      <pc:sldChg chg="addSp modSp mod">
        <pc:chgData name="Clark, Sean E., M.A." userId="ca1dc246-99c4-436f-a478-175164e84cbe" providerId="ADAL" clId="{090882A2-B517-40C9-895B-811A901EB444}" dt="2024-05-05T00:11:43.614" v="368" actId="1076"/>
        <pc:sldMkLst>
          <pc:docMk/>
          <pc:sldMk cId="0" sldId="257"/>
        </pc:sldMkLst>
        <pc:spChg chg="add mod">
          <ac:chgData name="Clark, Sean E., M.A." userId="ca1dc246-99c4-436f-a478-175164e84cbe" providerId="ADAL" clId="{090882A2-B517-40C9-895B-811A901EB444}" dt="2024-05-04T23:59:45.151" v="137" actId="6549"/>
          <ac:spMkLst>
            <pc:docMk/>
            <pc:sldMk cId="0" sldId="257"/>
            <ac:spMk id="2" creationId="{903248E9-4C1D-4D18-18FE-803C2E7F0D62}"/>
          </ac:spMkLst>
        </pc:spChg>
        <pc:spChg chg="add mod">
          <ac:chgData name="Clark, Sean E., M.A." userId="ca1dc246-99c4-436f-a478-175164e84cbe" providerId="ADAL" clId="{090882A2-B517-40C9-895B-811A901EB444}" dt="2024-05-05T00:10:41.352" v="323" actId="6549"/>
          <ac:spMkLst>
            <pc:docMk/>
            <pc:sldMk cId="0" sldId="257"/>
            <ac:spMk id="5" creationId="{CD3739CC-995F-DC97-33D5-89B572AB4124}"/>
          </ac:spMkLst>
        </pc:spChg>
        <pc:spChg chg="add mod">
          <ac:chgData name="Clark, Sean E., M.A." userId="ca1dc246-99c4-436f-a478-175164e84cbe" providerId="ADAL" clId="{090882A2-B517-40C9-895B-811A901EB444}" dt="2024-05-05T00:09:59.023" v="319" actId="20577"/>
          <ac:spMkLst>
            <pc:docMk/>
            <pc:sldMk cId="0" sldId="257"/>
            <ac:spMk id="7" creationId="{542AC82A-8E01-22B5-A75F-03CC1C78FE88}"/>
          </ac:spMkLst>
        </pc:spChg>
        <pc:spChg chg="mod">
          <ac:chgData name="Clark, Sean E., M.A." userId="ca1dc246-99c4-436f-a478-175164e84cbe" providerId="ADAL" clId="{090882A2-B517-40C9-895B-811A901EB444}" dt="2024-05-05T00:08:31.756" v="303" actId="1036"/>
          <ac:spMkLst>
            <pc:docMk/>
            <pc:sldMk cId="0" sldId="257"/>
            <ac:spMk id="28" creationId="{4AAFD748-AF85-4B1C-B550-FAB5D7D23DEC}"/>
          </ac:spMkLst>
        </pc:spChg>
        <pc:spChg chg="mod">
          <ac:chgData name="Clark, Sean E., M.A." userId="ca1dc246-99c4-436f-a478-175164e84cbe" providerId="ADAL" clId="{090882A2-B517-40C9-895B-811A901EB444}" dt="2024-05-05T00:08:50.006" v="304" actId="1076"/>
          <ac:spMkLst>
            <pc:docMk/>
            <pc:sldMk cId="0" sldId="257"/>
            <ac:spMk id="29" creationId="{EF016285-294F-42E5-9AD4-35CE12CCB37D}"/>
          </ac:spMkLst>
        </pc:spChg>
        <pc:spChg chg="mod">
          <ac:chgData name="Clark, Sean E., M.A." userId="ca1dc246-99c4-436f-a478-175164e84cbe" providerId="ADAL" clId="{090882A2-B517-40C9-895B-811A901EB444}" dt="2024-05-05T00:08:50.006" v="304" actId="1076"/>
          <ac:spMkLst>
            <pc:docMk/>
            <pc:sldMk cId="0" sldId="257"/>
            <ac:spMk id="31" creationId="{0759C70A-1758-4C87-8631-711EFB440F89}"/>
          </ac:spMkLst>
        </pc:spChg>
        <pc:spChg chg="mod">
          <ac:chgData name="Clark, Sean E., M.A." userId="ca1dc246-99c4-436f-a478-175164e84cbe" providerId="ADAL" clId="{090882A2-B517-40C9-895B-811A901EB444}" dt="2024-05-05T00:08:50.006" v="304" actId="1076"/>
          <ac:spMkLst>
            <pc:docMk/>
            <pc:sldMk cId="0" sldId="257"/>
            <ac:spMk id="33" creationId="{F12C4546-636E-46E0-8153-7B2F0329DBAC}"/>
          </ac:spMkLst>
        </pc:spChg>
        <pc:spChg chg="mod">
          <ac:chgData name="Clark, Sean E., M.A." userId="ca1dc246-99c4-436f-a478-175164e84cbe" providerId="ADAL" clId="{090882A2-B517-40C9-895B-811A901EB444}" dt="2024-05-04T23:47:05.813" v="10" actId="20577"/>
          <ac:spMkLst>
            <pc:docMk/>
            <pc:sldMk cId="0" sldId="257"/>
            <ac:spMk id="34" creationId="{ED9B1FF6-179D-8C46-9049-3FDFE6795F82}"/>
          </ac:spMkLst>
        </pc:spChg>
        <pc:spChg chg="mod">
          <ac:chgData name="Clark, Sean E., M.A." userId="ca1dc246-99c4-436f-a478-175164e84cbe" providerId="ADAL" clId="{090882A2-B517-40C9-895B-811A901EB444}" dt="2024-05-05T00:05:49.280" v="155" actId="1036"/>
          <ac:spMkLst>
            <pc:docMk/>
            <pc:sldMk cId="0" sldId="257"/>
            <ac:spMk id="35" creationId="{F7E88607-BB03-774D-904F-0796CB07220D}"/>
          </ac:spMkLst>
        </pc:spChg>
        <pc:spChg chg="mod">
          <ac:chgData name="Clark, Sean E., M.A." userId="ca1dc246-99c4-436f-a478-175164e84cbe" providerId="ADAL" clId="{090882A2-B517-40C9-895B-811A901EB444}" dt="2024-05-04T23:57:15.265" v="116" actId="20577"/>
          <ac:spMkLst>
            <pc:docMk/>
            <pc:sldMk cId="0" sldId="257"/>
            <ac:spMk id="36" creationId="{1EF5A9CA-A57E-4E4B-804C-E1DE66F8A770}"/>
          </ac:spMkLst>
        </pc:spChg>
        <pc:spChg chg="mod">
          <ac:chgData name="Clark, Sean E., M.A." userId="ca1dc246-99c4-436f-a478-175164e84cbe" providerId="ADAL" clId="{090882A2-B517-40C9-895B-811A901EB444}" dt="2024-05-04T23:57:33.915" v="127" actId="20577"/>
          <ac:spMkLst>
            <pc:docMk/>
            <pc:sldMk cId="0" sldId="257"/>
            <ac:spMk id="37" creationId="{602F5C51-8DDC-7946-ADD3-052C9B70D046}"/>
          </ac:spMkLst>
        </pc:spChg>
        <pc:spChg chg="mod">
          <ac:chgData name="Clark, Sean E., M.A." userId="ca1dc246-99c4-436f-a478-175164e84cbe" providerId="ADAL" clId="{090882A2-B517-40C9-895B-811A901EB444}" dt="2024-05-04T23:56:55.113" v="101" actId="20577"/>
          <ac:spMkLst>
            <pc:docMk/>
            <pc:sldMk cId="0" sldId="257"/>
            <ac:spMk id="38" creationId="{17A0BF48-F3E4-E844-BB25-815EFDA99308}"/>
          </ac:spMkLst>
        </pc:spChg>
        <pc:spChg chg="mod">
          <ac:chgData name="Clark, Sean E., M.A." userId="ca1dc246-99c4-436f-a478-175164e84cbe" providerId="ADAL" clId="{090882A2-B517-40C9-895B-811A901EB444}" dt="2024-05-04T23:57:07.895" v="109" actId="20577"/>
          <ac:spMkLst>
            <pc:docMk/>
            <pc:sldMk cId="0" sldId="257"/>
            <ac:spMk id="39" creationId="{D99E1162-95D2-E841-8D3B-097ABD52E124}"/>
          </ac:spMkLst>
        </pc:spChg>
        <pc:spChg chg="mod">
          <ac:chgData name="Clark, Sean E., M.A." userId="ca1dc246-99c4-436f-a478-175164e84cbe" providerId="ADAL" clId="{090882A2-B517-40C9-895B-811A901EB444}" dt="2024-05-05T00:08:31.756" v="303" actId="1036"/>
          <ac:spMkLst>
            <pc:docMk/>
            <pc:sldMk cId="0" sldId="257"/>
            <ac:spMk id="41" creationId="{4308F670-C124-43EF-9EE4-38B92A3EF115}"/>
          </ac:spMkLst>
        </pc:spChg>
        <pc:spChg chg="mod">
          <ac:chgData name="Clark, Sean E., M.A." userId="ca1dc246-99c4-436f-a478-175164e84cbe" providerId="ADAL" clId="{090882A2-B517-40C9-895B-811A901EB444}" dt="2024-05-05T00:11:03.347" v="367" actId="1035"/>
          <ac:spMkLst>
            <pc:docMk/>
            <pc:sldMk cId="0" sldId="257"/>
            <ac:spMk id="42" creationId="{D0C233AD-89C3-2743-A44C-BB223841EED6}"/>
          </ac:spMkLst>
        </pc:spChg>
        <pc:spChg chg="mod">
          <ac:chgData name="Clark, Sean E., M.A." userId="ca1dc246-99c4-436f-a478-175164e84cbe" providerId="ADAL" clId="{090882A2-B517-40C9-895B-811A901EB444}" dt="2024-05-05T00:11:03.347" v="367" actId="1035"/>
          <ac:spMkLst>
            <pc:docMk/>
            <pc:sldMk cId="0" sldId="257"/>
            <ac:spMk id="45" creationId="{39F72AC6-915E-924C-A972-04FF984F128E}"/>
          </ac:spMkLst>
        </pc:spChg>
        <pc:spChg chg="mod">
          <ac:chgData name="Clark, Sean E., M.A." userId="ca1dc246-99c4-436f-a478-175164e84cbe" providerId="ADAL" clId="{090882A2-B517-40C9-895B-811A901EB444}" dt="2024-05-05T00:09:34.982" v="307" actId="14100"/>
          <ac:spMkLst>
            <pc:docMk/>
            <pc:sldMk cId="0" sldId="257"/>
            <ac:spMk id="13831" creationId="{00000000-0000-0000-0000-000000000000}"/>
          </ac:spMkLst>
        </pc:spChg>
        <pc:spChg chg="mod">
          <ac:chgData name="Clark, Sean E., M.A." userId="ca1dc246-99c4-436f-a478-175164e84cbe" providerId="ADAL" clId="{090882A2-B517-40C9-895B-811A901EB444}" dt="2024-05-05T00:11:03.347" v="367" actId="1035"/>
          <ac:spMkLst>
            <pc:docMk/>
            <pc:sldMk cId="0" sldId="257"/>
            <ac:spMk id="13834" creationId="{00000000-0000-0000-0000-000000000000}"/>
          </ac:spMkLst>
        </pc:spChg>
        <pc:spChg chg="mod">
          <ac:chgData name="Clark, Sean E., M.A." userId="ca1dc246-99c4-436f-a478-175164e84cbe" providerId="ADAL" clId="{090882A2-B517-40C9-895B-811A901EB444}" dt="2024-05-05T00:11:03.347" v="367" actId="1035"/>
          <ac:spMkLst>
            <pc:docMk/>
            <pc:sldMk cId="0" sldId="257"/>
            <ac:spMk id="13837" creationId="{00000000-0000-0000-0000-000000000000}"/>
          </ac:spMkLst>
        </pc:spChg>
        <pc:spChg chg="mod">
          <ac:chgData name="Clark, Sean E., M.A." userId="ca1dc246-99c4-436f-a478-175164e84cbe" providerId="ADAL" clId="{090882A2-B517-40C9-895B-811A901EB444}" dt="2024-05-04T23:55:34.521" v="74" actId="14100"/>
          <ac:spMkLst>
            <pc:docMk/>
            <pc:sldMk cId="0" sldId="257"/>
            <ac:spMk id="13840" creationId="{00000000-0000-0000-0000-000000000000}"/>
          </ac:spMkLst>
        </pc:spChg>
        <pc:spChg chg="mod">
          <ac:chgData name="Clark, Sean E., M.A." userId="ca1dc246-99c4-436f-a478-175164e84cbe" providerId="ADAL" clId="{090882A2-B517-40C9-895B-811A901EB444}" dt="2024-05-05T00:05:49.280" v="155" actId="1036"/>
          <ac:spMkLst>
            <pc:docMk/>
            <pc:sldMk cId="0" sldId="257"/>
            <ac:spMk id="13843" creationId="{00000000-0000-0000-0000-000000000000}"/>
          </ac:spMkLst>
        </pc:spChg>
        <pc:spChg chg="mod">
          <ac:chgData name="Clark, Sean E., M.A." userId="ca1dc246-99c4-436f-a478-175164e84cbe" providerId="ADAL" clId="{090882A2-B517-40C9-895B-811A901EB444}" dt="2024-05-05T00:00:05.047" v="140" actId="2711"/>
          <ac:spMkLst>
            <pc:docMk/>
            <pc:sldMk cId="0" sldId="257"/>
            <ac:spMk id="13847" creationId="{00000000-0000-0000-0000-000000000000}"/>
          </ac:spMkLst>
        </pc:spChg>
        <pc:spChg chg="mod">
          <ac:chgData name="Clark, Sean E., M.A." userId="ca1dc246-99c4-436f-a478-175164e84cbe" providerId="ADAL" clId="{090882A2-B517-40C9-895B-811A901EB444}" dt="2024-05-04T23:58:20.858" v="129" actId="2711"/>
          <ac:spMkLst>
            <pc:docMk/>
            <pc:sldMk cId="0" sldId="257"/>
            <ac:spMk id="13850" creationId="{00000000-0000-0000-0000-000000000000}"/>
          </ac:spMkLst>
        </pc:spChg>
        <pc:spChg chg="mod">
          <ac:chgData name="Clark, Sean E., M.A." userId="ca1dc246-99c4-436f-a478-175164e84cbe" providerId="ADAL" clId="{090882A2-B517-40C9-895B-811A901EB444}" dt="2024-05-04T23:58:56.195" v="131" actId="2711"/>
          <ac:spMkLst>
            <pc:docMk/>
            <pc:sldMk cId="0" sldId="257"/>
            <ac:spMk id="13852" creationId="{00000000-0000-0000-0000-000000000000}"/>
          </ac:spMkLst>
        </pc:spChg>
        <pc:grpChg chg="mod">
          <ac:chgData name="Clark, Sean E., M.A." userId="ca1dc246-99c4-436f-a478-175164e84cbe" providerId="ADAL" clId="{090882A2-B517-40C9-895B-811A901EB444}" dt="2024-05-05T00:08:50.006" v="304" actId="1076"/>
          <ac:grpSpMkLst>
            <pc:docMk/>
            <pc:sldMk cId="0" sldId="257"/>
            <ac:grpSpMk id="3" creationId="{0D84AB03-E815-4EC7-3ECC-9940A79BBD8B}"/>
          </ac:grpSpMkLst>
        </pc:grpChg>
        <pc:grpChg chg="mod">
          <ac:chgData name="Clark, Sean E., M.A." userId="ca1dc246-99c4-436f-a478-175164e84cbe" providerId="ADAL" clId="{090882A2-B517-40C9-895B-811A901EB444}" dt="2024-05-05T00:11:43.614" v="368" actId="1076"/>
          <ac:grpSpMkLst>
            <pc:docMk/>
            <pc:sldMk cId="0" sldId="257"/>
            <ac:grpSpMk id="18" creationId="{31764BC3-BBD4-B817-B432-6BC57AB3B668}"/>
          </ac:grpSpMkLst>
        </pc:grpChg>
        <pc:graphicFrameChg chg="mod">
          <ac:chgData name="Clark, Sean E., M.A." userId="ca1dc246-99c4-436f-a478-175164e84cbe" providerId="ADAL" clId="{090882A2-B517-40C9-895B-811A901EB444}" dt="2024-05-05T00:08:31.756" v="303" actId="1036"/>
          <ac:graphicFrameMkLst>
            <pc:docMk/>
            <pc:sldMk cId="0" sldId="257"/>
            <ac:graphicFrameMk id="6" creationId="{DD0EBA0D-6FE9-6375-0154-B6B203B90E25}"/>
          </ac:graphicFrameMkLst>
        </pc:graphicFrameChg>
        <pc:graphicFrameChg chg="mod">
          <ac:chgData name="Clark, Sean E., M.A." userId="ca1dc246-99c4-436f-a478-175164e84cbe" providerId="ADAL" clId="{090882A2-B517-40C9-895B-811A901EB444}" dt="2024-05-05T00:08:50.006" v="304" actId="1076"/>
          <ac:graphicFrameMkLst>
            <pc:docMk/>
            <pc:sldMk cId="0" sldId="257"/>
            <ac:graphicFrameMk id="32" creationId="{3E89CA34-866F-4D85-9198-CC85E0E3F18F}"/>
          </ac:graphicFrameMkLst>
        </pc:graphicFrameChg>
      </pc:sldChg>
      <pc:sldChg chg="modSp mod">
        <pc:chgData name="Clark, Sean E., M.A." userId="ca1dc246-99c4-436f-a478-175164e84cbe" providerId="ADAL" clId="{090882A2-B517-40C9-895B-811A901EB444}" dt="2024-05-04T23:47:22.910" v="14" actId="20577"/>
        <pc:sldMkLst>
          <pc:docMk/>
          <pc:sldMk cId="372348803" sldId="262"/>
        </pc:sldMkLst>
        <pc:spChg chg="mod">
          <ac:chgData name="Clark, Sean E., M.A." userId="ca1dc246-99c4-436f-a478-175164e84cbe" providerId="ADAL" clId="{090882A2-B517-40C9-895B-811A901EB444}" dt="2024-05-04T23:47:22.910" v="14" actId="20577"/>
          <ac:spMkLst>
            <pc:docMk/>
            <pc:sldMk cId="372348803" sldId="262"/>
            <ac:spMk id="7" creationId="{1F09C260-C779-C44D-E351-8300A1D94D27}"/>
          </ac:spMkLst>
        </pc:spChg>
      </pc:sldChg>
    </pc:docChg>
  </pc:docChgLst>
  <pc:docChgLst>
    <pc:chgData name="Clark, Sean E., M.A." userId="S::clark.sean@mayo.edu::ca1dc246-99c4-436f-a478-175164e84cbe" providerId="AD" clId="Web-{9D0063FC-F667-4CD2-9A38-4CE780F07139}"/>
    <pc:docChg chg="modSld">
      <pc:chgData name="Clark, Sean E., M.A." userId="S::clark.sean@mayo.edu::ca1dc246-99c4-436f-a478-175164e84cbe" providerId="AD" clId="Web-{9D0063FC-F667-4CD2-9A38-4CE780F07139}" dt="2024-05-06T23:45:31.295" v="93" actId="1076"/>
      <pc:docMkLst>
        <pc:docMk/>
      </pc:docMkLst>
      <pc:sldChg chg="addSp delSp modSp">
        <pc:chgData name="Clark, Sean E., M.A." userId="S::clark.sean@mayo.edu::ca1dc246-99c4-436f-a478-175164e84cbe" providerId="AD" clId="Web-{9D0063FC-F667-4CD2-9A38-4CE780F07139}" dt="2024-05-06T23:43:31.963" v="77" actId="14100"/>
        <pc:sldMkLst>
          <pc:docMk/>
          <pc:sldMk cId="0" sldId="257"/>
        </pc:sldMkLst>
        <pc:spChg chg="mod">
          <ac:chgData name="Clark, Sean E., M.A." userId="S::clark.sean@mayo.edu::ca1dc246-99c4-436f-a478-175164e84cbe" providerId="AD" clId="Web-{9D0063FC-F667-4CD2-9A38-4CE780F07139}" dt="2024-05-06T23:43:31.963" v="77" actId="14100"/>
          <ac:spMkLst>
            <pc:docMk/>
            <pc:sldMk cId="0" sldId="257"/>
            <ac:spMk id="5" creationId="{CD3739CC-995F-DC97-33D5-89B572AB4124}"/>
          </ac:spMkLst>
        </pc:spChg>
        <pc:spChg chg="add del">
          <ac:chgData name="Clark, Sean E., M.A." userId="S::clark.sean@mayo.edu::ca1dc246-99c4-436f-a478-175164e84cbe" providerId="AD" clId="Web-{9D0063FC-F667-4CD2-9A38-4CE780F07139}" dt="2024-05-06T23:35:04.648" v="3"/>
          <ac:spMkLst>
            <pc:docMk/>
            <pc:sldMk cId="0" sldId="257"/>
            <ac:spMk id="13840" creationId="{00000000-0000-0000-0000-000000000000}"/>
          </ac:spMkLst>
        </pc:spChg>
        <pc:grpChg chg="mod">
          <ac:chgData name="Clark, Sean E., M.A." userId="S::clark.sean@mayo.edu::ca1dc246-99c4-436f-a478-175164e84cbe" providerId="AD" clId="Web-{9D0063FC-F667-4CD2-9A38-4CE780F07139}" dt="2024-05-06T23:34:44.694" v="1" actId="1076"/>
          <ac:grpSpMkLst>
            <pc:docMk/>
            <pc:sldMk cId="0" sldId="257"/>
            <ac:grpSpMk id="18" creationId="{31764BC3-BBD4-B817-B432-6BC57AB3B668}"/>
          </ac:grpSpMkLst>
        </pc:grpChg>
      </pc:sldChg>
      <pc:sldChg chg="addSp delSp modSp">
        <pc:chgData name="Clark, Sean E., M.A." userId="S::clark.sean@mayo.edu::ca1dc246-99c4-436f-a478-175164e84cbe" providerId="AD" clId="Web-{9D0063FC-F667-4CD2-9A38-4CE780F07139}" dt="2024-05-06T23:45:31.295" v="93" actId="1076"/>
        <pc:sldMkLst>
          <pc:docMk/>
          <pc:sldMk cId="372348803" sldId="262"/>
        </pc:sldMkLst>
        <pc:spChg chg="del mod">
          <ac:chgData name="Clark, Sean E., M.A." userId="S::clark.sean@mayo.edu::ca1dc246-99c4-436f-a478-175164e84cbe" providerId="AD" clId="Web-{9D0063FC-F667-4CD2-9A38-4CE780F07139}" dt="2024-05-06T23:43:54.011" v="82"/>
          <ac:spMkLst>
            <pc:docMk/>
            <pc:sldMk cId="372348803" sldId="262"/>
            <ac:spMk id="2" creationId="{B537D61A-26AB-EB0C-9303-A6CCF8765082}"/>
          </ac:spMkLst>
        </pc:spChg>
        <pc:spChg chg="mod">
          <ac:chgData name="Clark, Sean E., M.A." userId="S::clark.sean@mayo.edu::ca1dc246-99c4-436f-a478-175164e84cbe" providerId="AD" clId="Web-{9D0063FC-F667-4CD2-9A38-4CE780F07139}" dt="2024-05-06T23:44:33.793" v="87" actId="1076"/>
          <ac:spMkLst>
            <pc:docMk/>
            <pc:sldMk cId="372348803" sldId="262"/>
            <ac:spMk id="5" creationId="{3A298672-F98A-4B6A-57C3-C1854F153387}"/>
          </ac:spMkLst>
        </pc:spChg>
        <pc:spChg chg="mod">
          <ac:chgData name="Clark, Sean E., M.A." userId="S::clark.sean@mayo.edu::ca1dc246-99c4-436f-a478-175164e84cbe" providerId="AD" clId="Web-{9D0063FC-F667-4CD2-9A38-4CE780F07139}" dt="2024-05-06T23:45:22.936" v="92" actId="1076"/>
          <ac:spMkLst>
            <pc:docMk/>
            <pc:sldMk cId="372348803" sldId="262"/>
            <ac:spMk id="6" creationId="{214F904F-9A6B-1346-831C-8C0FE72A1CAC}"/>
          </ac:spMkLst>
        </pc:spChg>
        <pc:spChg chg="del">
          <ac:chgData name="Clark, Sean E., M.A." userId="S::clark.sean@mayo.edu::ca1dc246-99c4-436f-a478-175164e84cbe" providerId="AD" clId="Web-{9D0063FC-F667-4CD2-9A38-4CE780F07139}" dt="2024-05-06T23:35:21.242" v="6"/>
          <ac:spMkLst>
            <pc:docMk/>
            <pc:sldMk cId="372348803" sldId="262"/>
            <ac:spMk id="7" creationId="{1F09C260-C779-C44D-E351-8300A1D94D27}"/>
          </ac:spMkLst>
        </pc:spChg>
        <pc:spChg chg="del mod">
          <ac:chgData name="Clark, Sean E., M.A." userId="S::clark.sean@mayo.edu::ca1dc246-99c4-436f-a478-175164e84cbe" providerId="AD" clId="Web-{9D0063FC-F667-4CD2-9A38-4CE780F07139}" dt="2024-05-06T23:35:34.571" v="10"/>
          <ac:spMkLst>
            <pc:docMk/>
            <pc:sldMk cId="372348803" sldId="262"/>
            <ac:spMk id="8" creationId="{A8F1CF41-A588-3B30-B5BF-8123269F9FDD}"/>
          </ac:spMkLst>
        </pc:spChg>
        <pc:spChg chg="del">
          <ac:chgData name="Clark, Sean E., M.A." userId="S::clark.sean@mayo.edu::ca1dc246-99c4-436f-a478-175164e84cbe" providerId="AD" clId="Web-{9D0063FC-F667-4CD2-9A38-4CE780F07139}" dt="2024-05-06T23:38:01.139" v="28"/>
          <ac:spMkLst>
            <pc:docMk/>
            <pc:sldMk cId="372348803" sldId="262"/>
            <ac:spMk id="9" creationId="{13E24F60-CD03-D160-0000-733B32AF7504}"/>
          </ac:spMkLst>
        </pc:spChg>
        <pc:spChg chg="del mod">
          <ac:chgData name="Clark, Sean E., M.A." userId="S::clark.sean@mayo.edu::ca1dc246-99c4-436f-a478-175164e84cbe" providerId="AD" clId="Web-{9D0063FC-F667-4CD2-9A38-4CE780F07139}" dt="2024-05-06T23:39:33.408" v="44"/>
          <ac:spMkLst>
            <pc:docMk/>
            <pc:sldMk cId="372348803" sldId="262"/>
            <ac:spMk id="10" creationId="{FC3F611F-3071-6965-9563-96C3EECA33A9}"/>
          </ac:spMkLst>
        </pc:spChg>
        <pc:spChg chg="del mod">
          <ac:chgData name="Clark, Sean E., M.A." userId="S::clark.sean@mayo.edu::ca1dc246-99c4-436f-a478-175164e84cbe" providerId="AD" clId="Web-{9D0063FC-F667-4CD2-9A38-4CE780F07139}" dt="2024-05-06T23:39:39.142" v="47"/>
          <ac:spMkLst>
            <pc:docMk/>
            <pc:sldMk cId="372348803" sldId="262"/>
            <ac:spMk id="11" creationId="{D3DB9788-3DB7-0047-C446-C0236DC11400}"/>
          </ac:spMkLst>
        </pc:spChg>
        <pc:spChg chg="add mod">
          <ac:chgData name="Clark, Sean E., M.A." userId="S::clark.sean@mayo.edu::ca1dc246-99c4-436f-a478-175164e84cbe" providerId="AD" clId="Web-{9D0063FC-F667-4CD2-9A38-4CE780F07139}" dt="2024-05-06T23:35:52.685" v="14" actId="14100"/>
          <ac:spMkLst>
            <pc:docMk/>
            <pc:sldMk cId="372348803" sldId="262"/>
            <ac:spMk id="12" creationId="{831AAAD7-5F1C-829C-DBA7-D5E73F06652C}"/>
          </ac:spMkLst>
        </pc:spChg>
        <pc:spChg chg="mod">
          <ac:chgData name="Clark, Sean E., M.A." userId="S::clark.sean@mayo.edu::ca1dc246-99c4-436f-a478-175164e84cbe" providerId="AD" clId="Web-{9D0063FC-F667-4CD2-9A38-4CE780F07139}" dt="2024-05-06T23:36:08.494" v="16" actId="20577"/>
          <ac:spMkLst>
            <pc:docMk/>
            <pc:sldMk cId="372348803" sldId="262"/>
            <ac:spMk id="13" creationId="{779EBC37-4AB6-FF92-50C2-694919DB14D1}"/>
          </ac:spMkLst>
        </pc:spChg>
        <pc:spChg chg="mod">
          <ac:chgData name="Clark, Sean E., M.A." userId="S::clark.sean@mayo.edu::ca1dc246-99c4-436f-a478-175164e84cbe" providerId="AD" clId="Web-{9D0063FC-F667-4CD2-9A38-4CE780F07139}" dt="2024-05-06T23:37:41.888" v="26" actId="20577"/>
          <ac:spMkLst>
            <pc:docMk/>
            <pc:sldMk cId="372348803" sldId="262"/>
            <ac:spMk id="14" creationId="{897D74AF-AC8A-A0BD-060F-2C3CC71EE60B}"/>
          </ac:spMkLst>
        </pc:spChg>
        <pc:spChg chg="mod">
          <ac:chgData name="Clark, Sean E., M.A." userId="S::clark.sean@mayo.edu::ca1dc246-99c4-436f-a478-175164e84cbe" providerId="AD" clId="Web-{9D0063FC-F667-4CD2-9A38-4CE780F07139}" dt="2024-05-06T23:37:54.935" v="27" actId="20577"/>
          <ac:spMkLst>
            <pc:docMk/>
            <pc:sldMk cId="372348803" sldId="262"/>
            <ac:spMk id="16" creationId="{B3A5E7EA-1512-5E20-39FA-EE88CDE1DC26}"/>
          </ac:spMkLst>
        </pc:spChg>
        <pc:spChg chg="mod">
          <ac:chgData name="Clark, Sean E., M.A." userId="S::clark.sean@mayo.edu::ca1dc246-99c4-436f-a478-175164e84cbe" providerId="AD" clId="Web-{9D0063FC-F667-4CD2-9A38-4CE780F07139}" dt="2024-05-06T23:37:05.074" v="22" actId="20577"/>
          <ac:spMkLst>
            <pc:docMk/>
            <pc:sldMk cId="372348803" sldId="262"/>
            <ac:spMk id="17" creationId="{60E9A964-4418-DB53-D8F1-94D99FDC5E3F}"/>
          </ac:spMkLst>
        </pc:spChg>
        <pc:spChg chg="mod">
          <ac:chgData name="Clark, Sean E., M.A." userId="S::clark.sean@mayo.edu::ca1dc246-99c4-436f-a478-175164e84cbe" providerId="AD" clId="Web-{9D0063FC-F667-4CD2-9A38-4CE780F07139}" dt="2024-05-06T23:40:09.721" v="50" actId="1076"/>
          <ac:spMkLst>
            <pc:docMk/>
            <pc:sldMk cId="372348803" sldId="262"/>
            <ac:spMk id="18" creationId="{9E8244FF-06C2-9714-7C49-5B07264DE289}"/>
          </ac:spMkLst>
        </pc:spChg>
        <pc:spChg chg="mod">
          <ac:chgData name="Clark, Sean E., M.A." userId="S::clark.sean@mayo.edu::ca1dc246-99c4-436f-a478-175164e84cbe" providerId="AD" clId="Web-{9D0063FC-F667-4CD2-9A38-4CE780F07139}" dt="2024-05-06T23:44:46.856" v="88" actId="1076"/>
          <ac:spMkLst>
            <pc:docMk/>
            <pc:sldMk cId="372348803" sldId="262"/>
            <ac:spMk id="19" creationId="{6CD860BC-FC81-6BFC-0FE1-A4C343F386E7}"/>
          </ac:spMkLst>
        </pc:spChg>
        <pc:spChg chg="mod">
          <ac:chgData name="Clark, Sean E., M.A." userId="S::clark.sean@mayo.edu::ca1dc246-99c4-436f-a478-175164e84cbe" providerId="AD" clId="Web-{9D0063FC-F667-4CD2-9A38-4CE780F07139}" dt="2024-05-06T23:45:18.529" v="91" actId="1076"/>
          <ac:spMkLst>
            <pc:docMk/>
            <pc:sldMk cId="372348803" sldId="262"/>
            <ac:spMk id="20" creationId="{1061C4A7-C4A0-7153-695D-8A59C13CC0AB}"/>
          </ac:spMkLst>
        </pc:spChg>
        <pc:spChg chg="del">
          <ac:chgData name="Clark, Sean E., M.A." userId="S::clark.sean@mayo.edu::ca1dc246-99c4-436f-a478-175164e84cbe" providerId="AD" clId="Web-{9D0063FC-F667-4CD2-9A38-4CE780F07139}" dt="2024-05-06T23:38:40.968" v="31"/>
          <ac:spMkLst>
            <pc:docMk/>
            <pc:sldMk cId="372348803" sldId="262"/>
            <ac:spMk id="21" creationId="{0DBD6829-E5B3-2354-4C0A-FBEA964AC213}"/>
          </ac:spMkLst>
        </pc:spChg>
        <pc:spChg chg="del">
          <ac:chgData name="Clark, Sean E., M.A." userId="S::clark.sean@mayo.edu::ca1dc246-99c4-436f-a478-175164e84cbe" providerId="AD" clId="Web-{9D0063FC-F667-4CD2-9A38-4CE780F07139}" dt="2024-05-06T23:38:40.968" v="30"/>
          <ac:spMkLst>
            <pc:docMk/>
            <pc:sldMk cId="372348803" sldId="262"/>
            <ac:spMk id="27" creationId="{A54AE894-8B41-33B4-CC5E-EBB3B13B7FE7}"/>
          </ac:spMkLst>
        </pc:spChg>
        <pc:spChg chg="add mod">
          <ac:chgData name="Clark, Sean E., M.A." userId="S::clark.sean@mayo.edu::ca1dc246-99c4-436f-a478-175164e84cbe" providerId="AD" clId="Web-{9D0063FC-F667-4CD2-9A38-4CE780F07139}" dt="2024-05-06T23:36:47.277" v="21" actId="1076"/>
          <ac:spMkLst>
            <pc:docMk/>
            <pc:sldMk cId="372348803" sldId="262"/>
            <ac:spMk id="29" creationId="{F842E1F7-7543-1BA2-EC58-77184FB4F319}"/>
          </ac:spMkLst>
        </pc:spChg>
        <pc:spChg chg="add mod">
          <ac:chgData name="Clark, Sean E., M.A." userId="S::clark.sean@mayo.edu::ca1dc246-99c4-436f-a478-175164e84cbe" providerId="AD" clId="Web-{9D0063FC-F667-4CD2-9A38-4CE780F07139}" dt="2024-05-06T23:39:00.313" v="37" actId="1076"/>
          <ac:spMkLst>
            <pc:docMk/>
            <pc:sldMk cId="372348803" sldId="262"/>
            <ac:spMk id="32" creationId="{A9D93752-94E1-93BE-E01D-4E820DEEBA23}"/>
          </ac:spMkLst>
        </pc:spChg>
        <pc:spChg chg="add mod">
          <ac:chgData name="Clark, Sean E., M.A." userId="S::clark.sean@mayo.edu::ca1dc246-99c4-436f-a478-175164e84cbe" providerId="AD" clId="Web-{9D0063FC-F667-4CD2-9A38-4CE780F07139}" dt="2024-05-06T23:39:00.375" v="38" actId="1076"/>
          <ac:spMkLst>
            <pc:docMk/>
            <pc:sldMk cId="372348803" sldId="262"/>
            <ac:spMk id="34" creationId="{87084E5D-E52D-37F7-FFAA-E06245F8E4AA}"/>
          </ac:spMkLst>
        </pc:spChg>
        <pc:spChg chg="add mod">
          <ac:chgData name="Clark, Sean E., M.A." userId="S::clark.sean@mayo.edu::ca1dc246-99c4-436f-a478-175164e84cbe" providerId="AD" clId="Web-{9D0063FC-F667-4CD2-9A38-4CE780F07139}" dt="2024-05-06T23:39:00.563" v="40" actId="1076"/>
          <ac:spMkLst>
            <pc:docMk/>
            <pc:sldMk cId="372348803" sldId="262"/>
            <ac:spMk id="43" creationId="{5A4D8793-C87C-24B8-A779-8BD8B7EC33DC}"/>
          </ac:spMkLst>
        </pc:spChg>
        <pc:spChg chg="add mod">
          <ac:chgData name="Clark, Sean E., M.A." userId="S::clark.sean@mayo.edu::ca1dc246-99c4-436f-a478-175164e84cbe" providerId="AD" clId="Web-{9D0063FC-F667-4CD2-9A38-4CE780F07139}" dt="2024-05-06T23:39:53.127" v="49" actId="1076"/>
          <ac:spMkLst>
            <pc:docMk/>
            <pc:sldMk cId="372348803" sldId="262"/>
            <ac:spMk id="47" creationId="{70D00043-0F49-3009-14B1-0F109D8FC746}"/>
          </ac:spMkLst>
        </pc:spChg>
        <pc:spChg chg="add mod">
          <ac:chgData name="Clark, Sean E., M.A." userId="S::clark.sean@mayo.edu::ca1dc246-99c4-436f-a478-175164e84cbe" providerId="AD" clId="Web-{9D0063FC-F667-4CD2-9A38-4CE780F07139}" dt="2024-05-06T23:40:29.425" v="52" actId="1076"/>
          <ac:spMkLst>
            <pc:docMk/>
            <pc:sldMk cId="372348803" sldId="262"/>
            <ac:spMk id="49" creationId="{22F78B81-24AE-1AEE-F9EC-9A742F25B20E}"/>
          </ac:spMkLst>
        </pc:spChg>
        <pc:spChg chg="add mod">
          <ac:chgData name="Clark, Sean E., M.A." userId="S::clark.sean@mayo.edu::ca1dc246-99c4-436f-a478-175164e84cbe" providerId="AD" clId="Web-{9D0063FC-F667-4CD2-9A38-4CE780F07139}" dt="2024-05-06T23:40:46.004" v="54" actId="1076"/>
          <ac:spMkLst>
            <pc:docMk/>
            <pc:sldMk cId="372348803" sldId="262"/>
            <ac:spMk id="51" creationId="{2AF1EB41-7EA4-2BFD-542B-551CE84E8A68}"/>
          </ac:spMkLst>
        </pc:spChg>
        <pc:spChg chg="add mod">
          <ac:chgData name="Clark, Sean E., M.A." userId="S::clark.sean@mayo.edu::ca1dc246-99c4-436f-a478-175164e84cbe" providerId="AD" clId="Web-{9D0063FC-F667-4CD2-9A38-4CE780F07139}" dt="2024-05-06T23:43:01.634" v="73" actId="1076"/>
          <ac:spMkLst>
            <pc:docMk/>
            <pc:sldMk cId="372348803" sldId="262"/>
            <ac:spMk id="56" creationId="{67BE7177-E30B-02E1-1A3D-44B5C9101650}"/>
          </ac:spMkLst>
        </pc:spChg>
        <pc:spChg chg="add mod">
          <ac:chgData name="Clark, Sean E., M.A." userId="S::clark.sean@mayo.edu::ca1dc246-99c4-436f-a478-175164e84cbe" providerId="AD" clId="Web-{9D0063FC-F667-4CD2-9A38-4CE780F07139}" dt="2024-05-06T23:43:22.431" v="76" actId="1076"/>
          <ac:spMkLst>
            <pc:docMk/>
            <pc:sldMk cId="372348803" sldId="262"/>
            <ac:spMk id="57" creationId="{E356709D-CA80-0A80-A128-EA83222A3923}"/>
          </ac:spMkLst>
        </pc:spChg>
        <pc:spChg chg="add del mod">
          <ac:chgData name="Clark, Sean E., M.A." userId="S::clark.sean@mayo.edu::ca1dc246-99c4-436f-a478-175164e84cbe" providerId="AD" clId="Web-{9D0063FC-F667-4CD2-9A38-4CE780F07139}" dt="2024-05-06T23:42:30.633" v="69"/>
          <ac:spMkLst>
            <pc:docMk/>
            <pc:sldMk cId="372348803" sldId="262"/>
            <ac:spMk id="58" creationId="{51E4454E-E5A8-6F59-628B-80DA129D73B8}"/>
          </ac:spMkLst>
        </pc:spChg>
        <pc:spChg chg="add mod">
          <ac:chgData name="Clark, Sean E., M.A." userId="S::clark.sean@mayo.edu::ca1dc246-99c4-436f-a478-175164e84cbe" providerId="AD" clId="Web-{9D0063FC-F667-4CD2-9A38-4CE780F07139}" dt="2024-05-06T23:43:07.478" v="74" actId="1076"/>
          <ac:spMkLst>
            <pc:docMk/>
            <pc:sldMk cId="372348803" sldId="262"/>
            <ac:spMk id="60" creationId="{B85B9D2D-CBFB-E128-D828-CF1D375350BE}"/>
          </ac:spMkLst>
        </pc:spChg>
        <pc:spChg chg="add mod">
          <ac:chgData name="Clark, Sean E., M.A." userId="S::clark.sean@mayo.edu::ca1dc246-99c4-436f-a478-175164e84cbe" providerId="AD" clId="Web-{9D0063FC-F667-4CD2-9A38-4CE780F07139}" dt="2024-05-06T23:43:45.651" v="79" actId="1076"/>
          <ac:spMkLst>
            <pc:docMk/>
            <pc:sldMk cId="372348803" sldId="262"/>
            <ac:spMk id="62" creationId="{0719D9B4-4A23-2452-DC42-5E92C0C276E5}"/>
          </ac:spMkLst>
        </pc:spChg>
        <pc:grpChg chg="del">
          <ac:chgData name="Clark, Sean E., M.A." userId="S::clark.sean@mayo.edu::ca1dc246-99c4-436f-a478-175164e84cbe" providerId="AD" clId="Web-{9D0063FC-F667-4CD2-9A38-4CE780F07139}" dt="2024-05-06T23:39:07.860" v="42"/>
          <ac:grpSpMkLst>
            <pc:docMk/>
            <pc:sldMk cId="372348803" sldId="262"/>
            <ac:grpSpMk id="22" creationId="{8035E56A-6E33-560B-AE2E-A2E247D50854}"/>
          </ac:grpSpMkLst>
        </pc:grpChg>
        <pc:grpChg chg="add mod">
          <ac:chgData name="Clark, Sean E., M.A." userId="S::clark.sean@mayo.edu::ca1dc246-99c4-436f-a478-175164e84cbe" providerId="AD" clId="Web-{9D0063FC-F667-4CD2-9A38-4CE780F07139}" dt="2024-05-06T23:39:00.484" v="39" actId="1076"/>
          <ac:grpSpMkLst>
            <pc:docMk/>
            <pc:sldMk cId="372348803" sldId="262"/>
            <ac:grpSpMk id="41" creationId="{B63054FE-F43B-3C84-9DE9-80C7F0902085}"/>
          </ac:grpSpMkLst>
        </pc:grpChg>
        <pc:grpChg chg="mod">
          <ac:chgData name="Clark, Sean E., M.A." userId="S::clark.sean@mayo.edu::ca1dc246-99c4-436f-a478-175164e84cbe" providerId="AD" clId="Web-{9D0063FC-F667-4CD2-9A38-4CE780F07139}" dt="2024-05-06T23:45:31.295" v="93" actId="1076"/>
          <ac:grpSpMkLst>
            <pc:docMk/>
            <pc:sldMk cId="372348803" sldId="262"/>
            <ac:grpSpMk id="52" creationId="{A798A22E-B616-C136-293C-56B2AA8A116A}"/>
          </ac:grpSpMkLst>
        </pc:grpChg>
        <pc:graphicFrameChg chg="del">
          <ac:chgData name="Clark, Sean E., M.A." userId="S::clark.sean@mayo.edu::ca1dc246-99c4-436f-a478-175164e84cbe" providerId="AD" clId="Web-{9D0063FC-F667-4CD2-9A38-4CE780F07139}" dt="2024-05-06T23:38:40.968" v="29"/>
          <ac:graphicFrameMkLst>
            <pc:docMk/>
            <pc:sldMk cId="372348803" sldId="262"/>
            <ac:graphicFrameMk id="30" creationId="{A69A5977-2DBE-A6F4-2DBB-D74A9C0EFE71}"/>
          </ac:graphicFrameMkLst>
        </pc:graphicFrameChg>
        <pc:graphicFrameChg chg="add mod">
          <ac:chgData name="Clark, Sean E., M.A." userId="S::clark.sean@mayo.edu::ca1dc246-99c4-436f-a478-175164e84cbe" providerId="AD" clId="Web-{9D0063FC-F667-4CD2-9A38-4CE780F07139}" dt="2024-05-06T23:39:00.656" v="41" actId="1076"/>
          <ac:graphicFrameMkLst>
            <pc:docMk/>
            <pc:sldMk cId="372348803" sldId="262"/>
            <ac:graphicFrameMk id="45" creationId="{0BEB7C32-4B28-66BC-E213-CC0B0053023D}"/>
          </ac:graphicFrameMkLst>
        </pc:graphicFrameChg>
      </pc:sldChg>
    </pc:docChg>
  </pc:docChgLst>
  <pc:docChgLst>
    <pc:chgData name="Clark, Sean E., M.A." userId="S::clark.sean@mayo.edu::ca1dc246-99c4-436f-a478-175164e84cbe" providerId="AD" clId="Web-{523D6D7A-7966-42AE-A847-2571F04725F1}"/>
    <pc:docChg chg="modSld">
      <pc:chgData name="Clark, Sean E., M.A." userId="S::clark.sean@mayo.edu::ca1dc246-99c4-436f-a478-175164e84cbe" providerId="AD" clId="Web-{523D6D7A-7966-42AE-A847-2571F04725F1}" dt="2024-05-06T23:58:33.183" v="4" actId="20577"/>
      <pc:docMkLst>
        <pc:docMk/>
      </pc:docMkLst>
      <pc:sldChg chg="modSp">
        <pc:chgData name="Clark, Sean E., M.A." userId="S::clark.sean@mayo.edu::ca1dc246-99c4-436f-a478-175164e84cbe" providerId="AD" clId="Web-{523D6D7A-7966-42AE-A847-2571F04725F1}" dt="2024-05-06T23:58:06.494" v="0" actId="20577"/>
        <pc:sldMkLst>
          <pc:docMk/>
          <pc:sldMk cId="0" sldId="257"/>
        </pc:sldMkLst>
        <pc:spChg chg="mod">
          <ac:chgData name="Clark, Sean E., M.A." userId="S::clark.sean@mayo.edu::ca1dc246-99c4-436f-a478-175164e84cbe" providerId="AD" clId="Web-{523D6D7A-7966-42AE-A847-2571F04725F1}" dt="2024-05-06T23:58:06.494" v="0" actId="20577"/>
          <ac:spMkLst>
            <pc:docMk/>
            <pc:sldMk cId="0" sldId="257"/>
            <ac:spMk id="2" creationId="{903248E9-4C1D-4D18-18FE-803C2E7F0D62}"/>
          </ac:spMkLst>
        </pc:spChg>
      </pc:sldChg>
      <pc:sldChg chg="modSp">
        <pc:chgData name="Clark, Sean E., M.A." userId="S::clark.sean@mayo.edu::ca1dc246-99c4-436f-a478-175164e84cbe" providerId="AD" clId="Web-{523D6D7A-7966-42AE-A847-2571F04725F1}" dt="2024-05-06T23:58:33.183" v="4" actId="20577"/>
        <pc:sldMkLst>
          <pc:docMk/>
          <pc:sldMk cId="372348803" sldId="262"/>
        </pc:sldMkLst>
        <pc:spChg chg="mod">
          <ac:chgData name="Clark, Sean E., M.A." userId="S::clark.sean@mayo.edu::ca1dc246-99c4-436f-a478-175164e84cbe" providerId="AD" clId="Web-{523D6D7A-7966-42AE-A847-2571F04725F1}" dt="2024-05-06T23:58:33.183" v="4" actId="20577"/>
          <ac:spMkLst>
            <pc:docMk/>
            <pc:sldMk cId="372348803" sldId="262"/>
            <ac:spMk id="29" creationId="{F842E1F7-7543-1BA2-EC58-77184FB4F319}"/>
          </ac:spMkLst>
        </pc:spChg>
        <pc:spChg chg="mod">
          <ac:chgData name="Clark, Sean E., M.A." userId="S::clark.sean@mayo.edu::ca1dc246-99c4-436f-a478-175164e84cbe" providerId="AD" clId="Web-{523D6D7A-7966-42AE-A847-2571F04725F1}" dt="2024-05-06T23:58:18.807" v="1" actId="20577"/>
          <ac:spMkLst>
            <pc:docMk/>
            <pc:sldMk cId="372348803" sldId="262"/>
            <ac:spMk id="51" creationId="{2AF1EB41-7EA4-2BFD-542B-551CE84E8A68}"/>
          </ac:spMkLst>
        </pc:spChg>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972366964168437"/>
          <c:y val="4.4553307269060899E-2"/>
          <c:w val="0.89259456821434568"/>
          <c:h val="0.82674426601411488"/>
        </c:manualLayout>
      </c:layout>
      <c:barChart>
        <c:barDir val="col"/>
        <c:grouping val="clustered"/>
        <c:varyColors val="0"/>
        <c:ser>
          <c:idx val="0"/>
          <c:order val="0"/>
          <c:tx>
            <c:strRef>
              <c:f>Sheet1!$B$1</c:f>
              <c:strCache>
                <c:ptCount val="1"/>
                <c:pt idx="0">
                  <c:v>data</c:v>
                </c:pt>
              </c:strCache>
            </c:strRef>
          </c:tx>
          <c:spPr>
            <a:solidFill>
              <a:srgbClr val="FF9900"/>
            </a:solidFill>
            <a:ln w="12700">
              <a:noFill/>
              <a:prstDash val="solid"/>
            </a:ln>
          </c:spPr>
          <c:invertIfNegative val="0"/>
          <c:dPt>
            <c:idx val="0"/>
            <c:invertIfNegative val="0"/>
            <c:bubble3D val="0"/>
            <c:spPr>
              <a:solidFill>
                <a:schemeClr val="accent1"/>
              </a:solidFill>
              <a:ln w="12700">
                <a:noFill/>
                <a:prstDash val="solid"/>
              </a:ln>
            </c:spPr>
            <c:extLst>
              <c:ext xmlns:c16="http://schemas.microsoft.com/office/drawing/2014/chart" uri="{C3380CC4-5D6E-409C-BE32-E72D297353CC}">
                <c16:uniqueId val="{00000001-DE67-4A05-A981-C53B35DFAA30}"/>
              </c:ext>
            </c:extLst>
          </c:dPt>
          <c:dPt>
            <c:idx val="1"/>
            <c:invertIfNegative val="0"/>
            <c:bubble3D val="0"/>
            <c:spPr>
              <a:solidFill>
                <a:schemeClr val="accent2"/>
              </a:solidFill>
              <a:ln w="12700">
                <a:noFill/>
                <a:prstDash val="solid"/>
              </a:ln>
            </c:spPr>
            <c:extLst>
              <c:ext xmlns:c16="http://schemas.microsoft.com/office/drawing/2014/chart" uri="{C3380CC4-5D6E-409C-BE32-E72D297353CC}">
                <c16:uniqueId val="{00000003-DE67-4A05-A981-C53B35DFAA30}"/>
              </c:ext>
            </c:extLst>
          </c:dPt>
          <c:dPt>
            <c:idx val="2"/>
            <c:invertIfNegative val="0"/>
            <c:bubble3D val="0"/>
            <c:spPr>
              <a:solidFill>
                <a:schemeClr val="accent3"/>
              </a:solidFill>
              <a:ln w="12700">
                <a:noFill/>
                <a:prstDash val="solid"/>
              </a:ln>
            </c:spPr>
            <c:extLst>
              <c:ext xmlns:c16="http://schemas.microsoft.com/office/drawing/2014/chart" uri="{C3380CC4-5D6E-409C-BE32-E72D297353CC}">
                <c16:uniqueId val="{00000005-DE67-4A05-A981-C53B35DFAA30}"/>
              </c:ext>
            </c:extLst>
          </c:dPt>
          <c:dPt>
            <c:idx val="3"/>
            <c:invertIfNegative val="0"/>
            <c:bubble3D val="0"/>
            <c:spPr>
              <a:solidFill>
                <a:schemeClr val="accent4"/>
              </a:solidFill>
              <a:ln w="12700">
                <a:noFill/>
                <a:prstDash val="solid"/>
              </a:ln>
            </c:spPr>
            <c:extLst>
              <c:ext xmlns:c16="http://schemas.microsoft.com/office/drawing/2014/chart" uri="{C3380CC4-5D6E-409C-BE32-E72D297353CC}">
                <c16:uniqueId val="{00000007-DE67-4A05-A981-C53B35DFAA30}"/>
              </c:ext>
            </c:extLst>
          </c:dPt>
          <c:dPt>
            <c:idx val="4"/>
            <c:invertIfNegative val="0"/>
            <c:bubble3D val="0"/>
            <c:spPr>
              <a:solidFill>
                <a:schemeClr val="accent5"/>
              </a:solidFill>
              <a:ln w="12700">
                <a:noFill/>
                <a:prstDash val="solid"/>
              </a:ln>
            </c:spPr>
            <c:extLst>
              <c:ext xmlns:c16="http://schemas.microsoft.com/office/drawing/2014/chart" uri="{C3380CC4-5D6E-409C-BE32-E72D297353CC}">
                <c16:uniqueId val="{00000009-DE67-4A05-A981-C53B35DFAA30}"/>
              </c:ext>
            </c:extLst>
          </c:dPt>
          <c:dPt>
            <c:idx val="5"/>
            <c:invertIfNegative val="0"/>
            <c:bubble3D val="0"/>
            <c:spPr>
              <a:solidFill>
                <a:schemeClr val="accent6"/>
              </a:solidFill>
              <a:ln w="12700">
                <a:noFill/>
                <a:prstDash val="solid"/>
              </a:ln>
            </c:spPr>
            <c:extLst>
              <c:ext xmlns:c16="http://schemas.microsoft.com/office/drawing/2014/chart" uri="{C3380CC4-5D6E-409C-BE32-E72D297353CC}">
                <c16:uniqueId val="{0000000B-DE67-4A05-A981-C53B35DFAA30}"/>
              </c:ext>
            </c:extLst>
          </c:dPt>
          <c:dPt>
            <c:idx val="6"/>
            <c:invertIfNegative val="0"/>
            <c:bubble3D val="0"/>
            <c:spPr>
              <a:solidFill>
                <a:srgbClr val="FFFF66"/>
              </a:solidFill>
              <a:ln w="12700">
                <a:noFill/>
                <a:prstDash val="solid"/>
              </a:ln>
            </c:spPr>
            <c:extLst>
              <c:ext xmlns:c16="http://schemas.microsoft.com/office/drawing/2014/chart" uri="{C3380CC4-5D6E-409C-BE32-E72D297353CC}">
                <c16:uniqueId val="{0000000D-DE67-4A05-A981-C53B35DFAA30}"/>
              </c:ext>
            </c:extLst>
          </c:dPt>
          <c:cat>
            <c:strRef>
              <c:f>Sheet1!$A$2:$A$7</c:f>
              <c:strCache>
                <c:ptCount val="6"/>
                <c:pt idx="0">
                  <c:v>A</c:v>
                </c:pt>
                <c:pt idx="1">
                  <c:v>B</c:v>
                </c:pt>
                <c:pt idx="2">
                  <c:v>C</c:v>
                </c:pt>
                <c:pt idx="3">
                  <c:v>D</c:v>
                </c:pt>
                <c:pt idx="4">
                  <c:v>E</c:v>
                </c:pt>
                <c:pt idx="5">
                  <c:v>F</c:v>
                </c:pt>
              </c:strCache>
            </c:strRef>
          </c:cat>
          <c:val>
            <c:numRef>
              <c:f>Sheet1!$B$2:$B$7</c:f>
              <c:numCache>
                <c:formatCode>General</c:formatCode>
                <c:ptCount val="6"/>
                <c:pt idx="0">
                  <c:v>10</c:v>
                </c:pt>
                <c:pt idx="1">
                  <c:v>20</c:v>
                </c:pt>
                <c:pt idx="2">
                  <c:v>30</c:v>
                </c:pt>
                <c:pt idx="3">
                  <c:v>40</c:v>
                </c:pt>
                <c:pt idx="4">
                  <c:v>50</c:v>
                </c:pt>
                <c:pt idx="5">
                  <c:v>60</c:v>
                </c:pt>
              </c:numCache>
            </c:numRef>
          </c:val>
          <c:extLst>
            <c:ext xmlns:c16="http://schemas.microsoft.com/office/drawing/2014/chart" uri="{C3380CC4-5D6E-409C-BE32-E72D297353CC}">
              <c16:uniqueId val="{0000000E-DE67-4A05-A981-C53B35DFAA30}"/>
            </c:ext>
          </c:extLst>
        </c:ser>
        <c:dLbls>
          <c:showLegendKey val="0"/>
          <c:showVal val="0"/>
          <c:showCatName val="0"/>
          <c:showSerName val="0"/>
          <c:showPercent val="0"/>
          <c:showBubbleSize val="0"/>
        </c:dLbls>
        <c:gapWidth val="50"/>
        <c:axId val="82253696"/>
        <c:axId val="82255232"/>
      </c:barChart>
      <c:catAx>
        <c:axId val="82253696"/>
        <c:scaling>
          <c:orientation val="minMax"/>
        </c:scaling>
        <c:delete val="0"/>
        <c:axPos val="b"/>
        <c:numFmt formatCode="#,##0" sourceLinked="0"/>
        <c:majorTickMark val="none"/>
        <c:minorTickMark val="none"/>
        <c:tickLblPos val="nextTo"/>
        <c:spPr>
          <a:ln w="12700">
            <a:solidFill>
              <a:schemeClr val="tx1"/>
            </a:solidFill>
            <a:prstDash val="solid"/>
          </a:ln>
        </c:spPr>
        <c:txPr>
          <a:bodyPr rot="0" vert="horz"/>
          <a:lstStyle/>
          <a:p>
            <a:pPr>
              <a:defRPr/>
            </a:pPr>
            <a:endParaRPr lang="en-US"/>
          </a:p>
        </c:txPr>
        <c:crossAx val="82255232"/>
        <c:crosses val="autoZero"/>
        <c:auto val="0"/>
        <c:lblAlgn val="ctr"/>
        <c:lblOffset val="100"/>
        <c:tickLblSkip val="1"/>
        <c:tickMarkSkip val="1"/>
        <c:noMultiLvlLbl val="0"/>
      </c:catAx>
      <c:valAx>
        <c:axId val="82255232"/>
        <c:scaling>
          <c:orientation val="minMax"/>
          <c:max val="100"/>
        </c:scaling>
        <c:delete val="0"/>
        <c:axPos val="l"/>
        <c:numFmt formatCode="#,##0" sourceLinked="0"/>
        <c:majorTickMark val="out"/>
        <c:minorTickMark val="none"/>
        <c:tickLblPos val="nextTo"/>
        <c:spPr>
          <a:ln w="12700">
            <a:solidFill>
              <a:schemeClr val="tx1"/>
            </a:solidFill>
            <a:prstDash val="solid"/>
          </a:ln>
        </c:spPr>
        <c:txPr>
          <a:bodyPr rot="0" vert="horz"/>
          <a:lstStyle/>
          <a:p>
            <a:pPr>
              <a:defRPr/>
            </a:pPr>
            <a:endParaRPr lang="en-US"/>
          </a:p>
        </c:txPr>
        <c:crossAx val="82253696"/>
        <c:crosses val="autoZero"/>
        <c:crossBetween val="between"/>
        <c:majorUnit val="20"/>
      </c:valAx>
      <c:spPr>
        <a:noFill/>
        <a:ln w="16426">
          <a:noFill/>
        </a:ln>
      </c:spPr>
    </c:plotArea>
    <c:plotVisOnly val="1"/>
    <c:dispBlanksAs val="gap"/>
    <c:showDLblsOverMax val="0"/>
  </c:chart>
  <c:spPr>
    <a:noFill/>
    <a:ln>
      <a:noFill/>
    </a:ln>
  </c:spPr>
  <c:txPr>
    <a:bodyPr/>
    <a:lstStyle/>
    <a:p>
      <a:pPr>
        <a:defRPr sz="1400" b="0"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972366964168437"/>
          <c:y val="4.4553307269060899E-2"/>
          <c:w val="0.89259456821434568"/>
          <c:h val="0.82674426601411488"/>
        </c:manualLayout>
      </c:layout>
      <c:barChart>
        <c:barDir val="col"/>
        <c:grouping val="clustered"/>
        <c:varyColors val="0"/>
        <c:ser>
          <c:idx val="0"/>
          <c:order val="0"/>
          <c:tx>
            <c:strRef>
              <c:f>Sheet1!$B$1</c:f>
              <c:strCache>
                <c:ptCount val="1"/>
                <c:pt idx="0">
                  <c:v>data</c:v>
                </c:pt>
              </c:strCache>
            </c:strRef>
          </c:tx>
          <c:spPr>
            <a:solidFill>
              <a:srgbClr val="FF9900"/>
            </a:solidFill>
            <a:ln w="12700">
              <a:noFill/>
              <a:prstDash val="solid"/>
            </a:ln>
          </c:spPr>
          <c:invertIfNegative val="0"/>
          <c:dPt>
            <c:idx val="0"/>
            <c:invertIfNegative val="0"/>
            <c:bubble3D val="0"/>
            <c:spPr>
              <a:solidFill>
                <a:schemeClr val="accent1"/>
              </a:solidFill>
              <a:ln w="12700">
                <a:noFill/>
                <a:prstDash val="solid"/>
              </a:ln>
            </c:spPr>
            <c:extLst>
              <c:ext xmlns:c16="http://schemas.microsoft.com/office/drawing/2014/chart" uri="{C3380CC4-5D6E-409C-BE32-E72D297353CC}">
                <c16:uniqueId val="{00000001-3FED-447B-A303-864862BFB360}"/>
              </c:ext>
            </c:extLst>
          </c:dPt>
          <c:dPt>
            <c:idx val="1"/>
            <c:invertIfNegative val="0"/>
            <c:bubble3D val="0"/>
            <c:spPr>
              <a:solidFill>
                <a:schemeClr val="accent2"/>
              </a:solidFill>
              <a:ln w="12700">
                <a:noFill/>
                <a:prstDash val="solid"/>
              </a:ln>
            </c:spPr>
            <c:extLst>
              <c:ext xmlns:c16="http://schemas.microsoft.com/office/drawing/2014/chart" uri="{C3380CC4-5D6E-409C-BE32-E72D297353CC}">
                <c16:uniqueId val="{00000003-3FED-447B-A303-864862BFB360}"/>
              </c:ext>
            </c:extLst>
          </c:dPt>
          <c:dPt>
            <c:idx val="2"/>
            <c:invertIfNegative val="0"/>
            <c:bubble3D val="0"/>
            <c:spPr>
              <a:solidFill>
                <a:schemeClr val="accent3"/>
              </a:solidFill>
              <a:ln w="12700">
                <a:noFill/>
                <a:prstDash val="solid"/>
              </a:ln>
            </c:spPr>
            <c:extLst>
              <c:ext xmlns:c16="http://schemas.microsoft.com/office/drawing/2014/chart" uri="{C3380CC4-5D6E-409C-BE32-E72D297353CC}">
                <c16:uniqueId val="{00000005-3FED-447B-A303-864862BFB360}"/>
              </c:ext>
            </c:extLst>
          </c:dPt>
          <c:dPt>
            <c:idx val="3"/>
            <c:invertIfNegative val="0"/>
            <c:bubble3D val="0"/>
            <c:spPr>
              <a:solidFill>
                <a:schemeClr val="accent4"/>
              </a:solidFill>
              <a:ln w="12700">
                <a:noFill/>
                <a:prstDash val="solid"/>
              </a:ln>
            </c:spPr>
            <c:extLst>
              <c:ext xmlns:c16="http://schemas.microsoft.com/office/drawing/2014/chart" uri="{C3380CC4-5D6E-409C-BE32-E72D297353CC}">
                <c16:uniqueId val="{00000007-3FED-447B-A303-864862BFB360}"/>
              </c:ext>
            </c:extLst>
          </c:dPt>
          <c:dPt>
            <c:idx val="4"/>
            <c:invertIfNegative val="0"/>
            <c:bubble3D val="0"/>
            <c:spPr>
              <a:solidFill>
                <a:schemeClr val="accent5"/>
              </a:solidFill>
              <a:ln w="12700">
                <a:noFill/>
                <a:prstDash val="solid"/>
              </a:ln>
            </c:spPr>
            <c:extLst>
              <c:ext xmlns:c16="http://schemas.microsoft.com/office/drawing/2014/chart" uri="{C3380CC4-5D6E-409C-BE32-E72D297353CC}">
                <c16:uniqueId val="{00000009-3FED-447B-A303-864862BFB360}"/>
              </c:ext>
            </c:extLst>
          </c:dPt>
          <c:dPt>
            <c:idx val="5"/>
            <c:invertIfNegative val="0"/>
            <c:bubble3D val="0"/>
            <c:spPr>
              <a:solidFill>
                <a:schemeClr val="accent6"/>
              </a:solidFill>
              <a:ln w="12700">
                <a:noFill/>
                <a:prstDash val="solid"/>
              </a:ln>
            </c:spPr>
            <c:extLst>
              <c:ext xmlns:c16="http://schemas.microsoft.com/office/drawing/2014/chart" uri="{C3380CC4-5D6E-409C-BE32-E72D297353CC}">
                <c16:uniqueId val="{0000000B-3FED-447B-A303-864862BFB360}"/>
              </c:ext>
            </c:extLst>
          </c:dPt>
          <c:dPt>
            <c:idx val="6"/>
            <c:invertIfNegative val="0"/>
            <c:bubble3D val="0"/>
            <c:spPr>
              <a:solidFill>
                <a:srgbClr val="FFFF66"/>
              </a:solidFill>
              <a:ln w="12700">
                <a:noFill/>
                <a:prstDash val="solid"/>
              </a:ln>
            </c:spPr>
            <c:extLst>
              <c:ext xmlns:c16="http://schemas.microsoft.com/office/drawing/2014/chart" uri="{C3380CC4-5D6E-409C-BE32-E72D297353CC}">
                <c16:uniqueId val="{0000000D-3FED-447B-A303-864862BFB360}"/>
              </c:ext>
            </c:extLst>
          </c:dPt>
          <c:cat>
            <c:strRef>
              <c:f>Sheet1!$A$2:$A$7</c:f>
              <c:strCache>
                <c:ptCount val="6"/>
                <c:pt idx="0">
                  <c:v>A</c:v>
                </c:pt>
                <c:pt idx="1">
                  <c:v>B</c:v>
                </c:pt>
                <c:pt idx="2">
                  <c:v>C</c:v>
                </c:pt>
                <c:pt idx="3">
                  <c:v>D</c:v>
                </c:pt>
                <c:pt idx="4">
                  <c:v>E</c:v>
                </c:pt>
                <c:pt idx="5">
                  <c:v>F</c:v>
                </c:pt>
              </c:strCache>
            </c:strRef>
          </c:cat>
          <c:val>
            <c:numRef>
              <c:f>Sheet1!$B$2:$B$7</c:f>
              <c:numCache>
                <c:formatCode>General</c:formatCode>
                <c:ptCount val="6"/>
                <c:pt idx="0">
                  <c:v>10</c:v>
                </c:pt>
                <c:pt idx="1">
                  <c:v>20</c:v>
                </c:pt>
                <c:pt idx="2">
                  <c:v>30</c:v>
                </c:pt>
                <c:pt idx="3">
                  <c:v>40</c:v>
                </c:pt>
                <c:pt idx="4">
                  <c:v>50</c:v>
                </c:pt>
                <c:pt idx="5">
                  <c:v>60</c:v>
                </c:pt>
              </c:numCache>
            </c:numRef>
          </c:val>
          <c:extLst>
            <c:ext xmlns:c16="http://schemas.microsoft.com/office/drawing/2014/chart" uri="{C3380CC4-5D6E-409C-BE32-E72D297353CC}">
              <c16:uniqueId val="{0000000E-3FED-447B-A303-864862BFB360}"/>
            </c:ext>
          </c:extLst>
        </c:ser>
        <c:dLbls>
          <c:showLegendKey val="0"/>
          <c:showVal val="0"/>
          <c:showCatName val="0"/>
          <c:showSerName val="0"/>
          <c:showPercent val="0"/>
          <c:showBubbleSize val="0"/>
        </c:dLbls>
        <c:gapWidth val="50"/>
        <c:axId val="82253696"/>
        <c:axId val="82255232"/>
      </c:barChart>
      <c:catAx>
        <c:axId val="82253696"/>
        <c:scaling>
          <c:orientation val="minMax"/>
        </c:scaling>
        <c:delete val="0"/>
        <c:axPos val="b"/>
        <c:numFmt formatCode="#,##0" sourceLinked="0"/>
        <c:majorTickMark val="none"/>
        <c:minorTickMark val="none"/>
        <c:tickLblPos val="nextTo"/>
        <c:spPr>
          <a:ln w="12700">
            <a:solidFill>
              <a:schemeClr val="tx1"/>
            </a:solidFill>
            <a:prstDash val="solid"/>
          </a:ln>
        </c:spPr>
        <c:txPr>
          <a:bodyPr rot="0" vert="horz"/>
          <a:lstStyle/>
          <a:p>
            <a:pPr>
              <a:defRPr/>
            </a:pPr>
            <a:endParaRPr lang="en-US"/>
          </a:p>
        </c:txPr>
        <c:crossAx val="82255232"/>
        <c:crosses val="autoZero"/>
        <c:auto val="0"/>
        <c:lblAlgn val="ctr"/>
        <c:lblOffset val="100"/>
        <c:tickLblSkip val="1"/>
        <c:tickMarkSkip val="1"/>
        <c:noMultiLvlLbl val="0"/>
      </c:catAx>
      <c:valAx>
        <c:axId val="82255232"/>
        <c:scaling>
          <c:orientation val="minMax"/>
          <c:max val="100"/>
        </c:scaling>
        <c:delete val="0"/>
        <c:axPos val="l"/>
        <c:numFmt formatCode="#,##0" sourceLinked="0"/>
        <c:majorTickMark val="out"/>
        <c:minorTickMark val="none"/>
        <c:tickLblPos val="nextTo"/>
        <c:spPr>
          <a:ln w="12700">
            <a:solidFill>
              <a:schemeClr val="tx1"/>
            </a:solidFill>
            <a:prstDash val="solid"/>
          </a:ln>
        </c:spPr>
        <c:txPr>
          <a:bodyPr rot="0" vert="horz"/>
          <a:lstStyle/>
          <a:p>
            <a:pPr>
              <a:defRPr/>
            </a:pPr>
            <a:endParaRPr lang="en-US"/>
          </a:p>
        </c:txPr>
        <c:crossAx val="82253696"/>
        <c:crosses val="autoZero"/>
        <c:crossBetween val="between"/>
        <c:majorUnit val="20"/>
      </c:valAx>
      <c:spPr>
        <a:noFill/>
        <a:ln w="16426">
          <a:noFill/>
        </a:ln>
      </c:spPr>
    </c:plotArea>
    <c:plotVisOnly val="1"/>
    <c:dispBlanksAs val="gap"/>
    <c:showDLblsOverMax val="0"/>
  </c:chart>
  <c:spPr>
    <a:noFill/>
    <a:ln>
      <a:noFill/>
    </a:ln>
  </c:spPr>
  <c:txPr>
    <a:bodyPr/>
    <a:lstStyle/>
    <a:p>
      <a:pPr>
        <a:defRPr sz="1400" b="0" i="0" u="none" strike="noStrike" baseline="0">
          <a:solidFill>
            <a:schemeClr val="tx1"/>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4391025"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t" anchorCtr="0" compatLnSpc="1">
            <a:prstTxWarp prst="textNoShape">
              <a:avLst/>
            </a:prstTxWarp>
          </a:bodyPr>
          <a:lstStyle>
            <a:lvl1pPr algn="l" defTabSz="1471613">
              <a:spcBef>
                <a:spcPct val="0"/>
              </a:spcBef>
              <a:buClrTx/>
              <a:buSzTx/>
              <a:defRPr sz="1900">
                <a:solidFill>
                  <a:schemeClr val="tx1"/>
                </a:solidFill>
                <a:cs typeface="Arial" charset="0"/>
              </a:defRPr>
            </a:lvl1pPr>
          </a:lstStyle>
          <a:p>
            <a:endParaRPr lang="en-US"/>
          </a:p>
        </p:txBody>
      </p:sp>
      <p:sp>
        <p:nvSpPr>
          <p:cNvPr id="15363" name="Rectangle 3"/>
          <p:cNvSpPr>
            <a:spLocks noGrp="1" noChangeArrowheads="1"/>
          </p:cNvSpPr>
          <p:nvPr>
            <p:ph type="dt" sz="quarter" idx="1"/>
          </p:nvPr>
        </p:nvSpPr>
        <p:spPr bwMode="auto">
          <a:xfrm>
            <a:off x="5741988" y="0"/>
            <a:ext cx="4391025"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t" anchorCtr="0" compatLnSpc="1">
            <a:prstTxWarp prst="textNoShape">
              <a:avLst/>
            </a:prstTxWarp>
          </a:bodyPr>
          <a:lstStyle>
            <a:lvl1pPr algn="r" defTabSz="1471613">
              <a:spcBef>
                <a:spcPct val="0"/>
              </a:spcBef>
              <a:buClrTx/>
              <a:buSzTx/>
              <a:defRPr sz="1900">
                <a:solidFill>
                  <a:schemeClr val="tx1"/>
                </a:solidFill>
                <a:cs typeface="Arial" charset="0"/>
              </a:defRPr>
            </a:lvl1pPr>
          </a:lstStyle>
          <a:p>
            <a:endParaRPr lang="en-US"/>
          </a:p>
        </p:txBody>
      </p:sp>
      <p:sp>
        <p:nvSpPr>
          <p:cNvPr id="15364" name="Rectangle 4"/>
          <p:cNvSpPr>
            <a:spLocks noGrp="1" noChangeArrowheads="1"/>
          </p:cNvSpPr>
          <p:nvPr>
            <p:ph type="ftr" sz="quarter" idx="2"/>
          </p:nvPr>
        </p:nvSpPr>
        <p:spPr bwMode="auto">
          <a:xfrm>
            <a:off x="0" y="14838363"/>
            <a:ext cx="4391025" cy="77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b" anchorCtr="0" compatLnSpc="1">
            <a:prstTxWarp prst="textNoShape">
              <a:avLst/>
            </a:prstTxWarp>
          </a:bodyPr>
          <a:lstStyle>
            <a:lvl1pPr algn="l" defTabSz="1471613">
              <a:spcBef>
                <a:spcPct val="0"/>
              </a:spcBef>
              <a:buClrTx/>
              <a:buSzTx/>
              <a:defRPr sz="1900">
                <a:solidFill>
                  <a:schemeClr val="tx1"/>
                </a:solidFill>
                <a:cs typeface="Arial" charset="0"/>
              </a:defRPr>
            </a:lvl1pPr>
          </a:lstStyle>
          <a:p>
            <a:endParaRPr lang="en-US"/>
          </a:p>
        </p:txBody>
      </p:sp>
      <p:sp>
        <p:nvSpPr>
          <p:cNvPr id="15365" name="Rectangle 5"/>
          <p:cNvSpPr>
            <a:spLocks noGrp="1" noChangeArrowheads="1"/>
          </p:cNvSpPr>
          <p:nvPr>
            <p:ph type="sldNum" sz="quarter" idx="3"/>
          </p:nvPr>
        </p:nvSpPr>
        <p:spPr bwMode="auto">
          <a:xfrm>
            <a:off x="5741988" y="14838363"/>
            <a:ext cx="4391025" cy="77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7165" tIns="73582" rIns="147165" bIns="73582" numCol="1" anchor="b" anchorCtr="0" compatLnSpc="1">
            <a:prstTxWarp prst="textNoShape">
              <a:avLst/>
            </a:prstTxWarp>
          </a:bodyPr>
          <a:lstStyle>
            <a:lvl1pPr algn="r" defTabSz="1471613">
              <a:spcBef>
                <a:spcPct val="0"/>
              </a:spcBef>
              <a:buClrTx/>
              <a:buSzTx/>
              <a:defRPr sz="1900">
                <a:solidFill>
                  <a:schemeClr val="tx1"/>
                </a:solidFill>
                <a:cs typeface="Arial" charset="0"/>
              </a:defRPr>
            </a:lvl1pPr>
          </a:lstStyle>
          <a:p>
            <a:fld id="{D22E0952-7410-4C9E-8B3B-F816B6FE379E}" type="slidenum">
              <a:rPr lang="en-US"/>
              <a:pPr/>
              <a:t>‹#›</a:t>
            </a:fld>
            <a:endParaRPr lang="en-US"/>
          </a:p>
        </p:txBody>
      </p:sp>
    </p:spTree>
    <p:extLst>
      <p:ext uri="{BB962C8B-B14F-4D97-AF65-F5344CB8AC3E}">
        <p14:creationId xmlns:p14="http://schemas.microsoft.com/office/powerpoint/2010/main" val="2357581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hdr" sz="quarter"/>
          </p:nvPr>
        </p:nvSpPr>
        <p:spPr bwMode="auto">
          <a:xfrm>
            <a:off x="0" y="0"/>
            <a:ext cx="4391025"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spcBef>
                <a:spcPct val="0"/>
              </a:spcBef>
              <a:buClrTx/>
              <a:buSzTx/>
              <a:defRPr sz="1200">
                <a:solidFill>
                  <a:schemeClr val="tx1"/>
                </a:solidFill>
                <a:cs typeface="Arial" charset="0"/>
              </a:defRPr>
            </a:lvl1pPr>
          </a:lstStyle>
          <a:p>
            <a:endParaRPr lang="en-US"/>
          </a:p>
        </p:txBody>
      </p:sp>
      <p:sp>
        <p:nvSpPr>
          <p:cNvPr id="32771" name="Rectangle 3"/>
          <p:cNvSpPr>
            <a:spLocks noGrp="1" noChangeArrowheads="1"/>
          </p:cNvSpPr>
          <p:nvPr>
            <p:ph type="dt" idx="1"/>
          </p:nvPr>
        </p:nvSpPr>
        <p:spPr bwMode="auto">
          <a:xfrm>
            <a:off x="5740400" y="0"/>
            <a:ext cx="43926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ClrTx/>
              <a:buSzTx/>
              <a:defRPr sz="1200">
                <a:solidFill>
                  <a:schemeClr val="tx1"/>
                </a:solidFill>
                <a:cs typeface="Arial" charset="0"/>
              </a:defRPr>
            </a:lvl1pPr>
          </a:lstStyle>
          <a:p>
            <a:endParaRPr lang="en-US"/>
          </a:p>
        </p:txBody>
      </p:sp>
      <p:sp>
        <p:nvSpPr>
          <p:cNvPr id="32772" name="Rectangle 4"/>
          <p:cNvSpPr>
            <a:spLocks noGrp="1" noRot="1" noChangeAspect="1" noChangeArrowheads="1" noTextEdit="1"/>
          </p:cNvSpPr>
          <p:nvPr>
            <p:ph type="sldImg" idx="2"/>
          </p:nvPr>
        </p:nvSpPr>
        <p:spPr bwMode="auto">
          <a:xfrm>
            <a:off x="1050925" y="1171575"/>
            <a:ext cx="8032750" cy="5857875"/>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2773" name="Rectangle 5"/>
          <p:cNvSpPr>
            <a:spLocks noGrp="1" noChangeArrowheads="1"/>
          </p:cNvSpPr>
          <p:nvPr>
            <p:ph type="body" sz="quarter" idx="3"/>
          </p:nvPr>
        </p:nvSpPr>
        <p:spPr bwMode="auto">
          <a:xfrm>
            <a:off x="1012825" y="7419975"/>
            <a:ext cx="8108950" cy="7029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4" name="Rectangle 6"/>
          <p:cNvSpPr>
            <a:spLocks noGrp="1" noChangeArrowheads="1"/>
          </p:cNvSpPr>
          <p:nvPr>
            <p:ph type="ftr" sz="quarter" idx="4"/>
          </p:nvPr>
        </p:nvSpPr>
        <p:spPr bwMode="auto">
          <a:xfrm>
            <a:off x="0" y="14836775"/>
            <a:ext cx="4391025"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spcBef>
                <a:spcPct val="0"/>
              </a:spcBef>
              <a:buClrTx/>
              <a:buSzTx/>
              <a:defRPr sz="1200">
                <a:solidFill>
                  <a:schemeClr val="tx1"/>
                </a:solidFill>
                <a:cs typeface="Arial" charset="0"/>
              </a:defRPr>
            </a:lvl1pPr>
          </a:lstStyle>
          <a:p>
            <a:endParaRPr lang="en-US"/>
          </a:p>
        </p:txBody>
      </p:sp>
      <p:sp>
        <p:nvSpPr>
          <p:cNvPr id="32775" name="Rectangle 7"/>
          <p:cNvSpPr>
            <a:spLocks noGrp="1" noChangeArrowheads="1"/>
          </p:cNvSpPr>
          <p:nvPr>
            <p:ph type="sldNum" sz="quarter" idx="5"/>
          </p:nvPr>
        </p:nvSpPr>
        <p:spPr bwMode="auto">
          <a:xfrm>
            <a:off x="5740400" y="14836775"/>
            <a:ext cx="4392613"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ClrTx/>
              <a:buSzTx/>
              <a:defRPr sz="1200">
                <a:solidFill>
                  <a:schemeClr val="tx1"/>
                </a:solidFill>
                <a:cs typeface="Arial" charset="0"/>
              </a:defRPr>
            </a:lvl1pPr>
          </a:lstStyle>
          <a:p>
            <a:fld id="{F220029D-5830-4312-8A46-9BD94FFBAB52}" type="slidenum">
              <a:rPr lang="en-US"/>
              <a:pPr/>
              <a:t>‹#›</a:t>
            </a:fld>
            <a:endParaRPr lang="en-US"/>
          </a:p>
        </p:txBody>
      </p:sp>
    </p:spTree>
    <p:extLst>
      <p:ext uri="{BB962C8B-B14F-4D97-AF65-F5344CB8AC3E}">
        <p14:creationId xmlns:p14="http://schemas.microsoft.com/office/powerpoint/2010/main" val="248565251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03F709-9221-4ECC-903C-0EE240393156}" type="slidenum">
              <a:rPr lang="en-US"/>
              <a:pPr/>
              <a:t>1</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D03F709-9221-4ECC-903C-0EE240393156}" type="slidenum">
              <a:rPr lang="en-US"/>
              <a:pPr/>
              <a:t>2</a:t>
            </a:fld>
            <a:endParaRPr lang="en-US"/>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32862289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Instructions">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FE374FA7-4005-4FA7-AD81-C92F6EEC7E62}"/>
              </a:ext>
            </a:extLst>
          </p:cNvPr>
          <p:cNvSpPr/>
          <p:nvPr userDrawn="1"/>
        </p:nvSpPr>
        <p:spPr>
          <a:xfrm>
            <a:off x="-1" y="2670048"/>
            <a:ext cx="21945600" cy="13331952"/>
          </a:xfrm>
          <a:custGeom>
            <a:avLst/>
            <a:gdLst>
              <a:gd name="connsiteX0" fmla="*/ 0 w 21945600"/>
              <a:gd name="connsiteY0" fmla="*/ 0 h 13350240"/>
              <a:gd name="connsiteX1" fmla="*/ 476250 w 21945600"/>
              <a:gd name="connsiteY1" fmla="*/ 0 h 13350240"/>
              <a:gd name="connsiteX2" fmla="*/ 476250 w 21945600"/>
              <a:gd name="connsiteY2" fmla="*/ 12867640 h 13350240"/>
              <a:gd name="connsiteX3" fmla="*/ 21459826 w 21945600"/>
              <a:gd name="connsiteY3" fmla="*/ 12867640 h 13350240"/>
              <a:gd name="connsiteX4" fmla="*/ 21459826 w 21945600"/>
              <a:gd name="connsiteY4" fmla="*/ 0 h 13350240"/>
              <a:gd name="connsiteX5" fmla="*/ 21945600 w 21945600"/>
              <a:gd name="connsiteY5" fmla="*/ 0 h 13350240"/>
              <a:gd name="connsiteX6" fmla="*/ 21945600 w 21945600"/>
              <a:gd name="connsiteY6" fmla="*/ 13350240 h 13350240"/>
              <a:gd name="connsiteX7" fmla="*/ 0 w 21945600"/>
              <a:gd name="connsiteY7" fmla="*/ 13350240 h 13350240"/>
              <a:gd name="connsiteX8" fmla="*/ 0 w 21945600"/>
              <a:gd name="connsiteY8" fmla="*/ 0 h 133502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945600" h="13350240">
                <a:moveTo>
                  <a:pt x="0" y="0"/>
                </a:moveTo>
                <a:lnTo>
                  <a:pt x="476250" y="0"/>
                </a:lnTo>
                <a:lnTo>
                  <a:pt x="476250" y="12867640"/>
                </a:lnTo>
                <a:lnTo>
                  <a:pt x="21459826" y="12867640"/>
                </a:lnTo>
                <a:lnTo>
                  <a:pt x="21459826" y="0"/>
                </a:lnTo>
                <a:lnTo>
                  <a:pt x="21945600" y="0"/>
                </a:lnTo>
                <a:lnTo>
                  <a:pt x="21945600" y="13350240"/>
                </a:lnTo>
                <a:lnTo>
                  <a:pt x="0" y="13350240"/>
                </a:lnTo>
                <a:lnTo>
                  <a:pt x="0" y="0"/>
                </a:lnTo>
                <a:close/>
              </a:path>
            </a:pathLst>
          </a:cu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3B10340A-3CB2-8C48-977C-55A97D30C6B1}"/>
              </a:ext>
            </a:extLst>
          </p:cNvPr>
          <p:cNvSpPr/>
          <p:nvPr userDrawn="1"/>
        </p:nvSpPr>
        <p:spPr>
          <a:xfrm>
            <a:off x="476250" y="609600"/>
            <a:ext cx="20983574" cy="14909800"/>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Arrow Connector 2">
            <a:extLst>
              <a:ext uri="{FF2B5EF4-FFF2-40B4-BE49-F238E27FC236}">
                <a16:creationId xmlns:a16="http://schemas.microsoft.com/office/drawing/2014/main" id="{238B8B4B-D76A-624B-8D4E-36EC42507116}"/>
              </a:ext>
            </a:extLst>
          </p:cNvPr>
          <p:cNvCxnSpPr>
            <a:cxnSpLocks/>
          </p:cNvCxnSpPr>
          <p:nvPr userDrawn="1"/>
        </p:nvCxnSpPr>
        <p:spPr bwMode="auto">
          <a:xfrm flipH="1">
            <a:off x="3594248" y="14980196"/>
            <a:ext cx="934209" cy="454550"/>
          </a:xfrm>
          <a:prstGeom prst="straightConnector1">
            <a:avLst/>
          </a:prstGeom>
          <a:solidFill>
            <a:schemeClr val="tx2"/>
          </a:solidFill>
          <a:ln w="50800" cap="flat" cmpd="sng" algn="ctr">
            <a:solidFill>
              <a:schemeClr val="accent1"/>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 name="TextBox 3">
            <a:extLst>
              <a:ext uri="{FF2B5EF4-FFF2-40B4-BE49-F238E27FC236}">
                <a16:creationId xmlns:a16="http://schemas.microsoft.com/office/drawing/2014/main" id="{9A4D3E08-1F6A-2340-B600-66FB8BDAE342}"/>
              </a:ext>
            </a:extLst>
          </p:cNvPr>
          <p:cNvSpPr txBox="1"/>
          <p:nvPr userDrawn="1"/>
        </p:nvSpPr>
        <p:spPr>
          <a:xfrm>
            <a:off x="4561532" y="14272310"/>
            <a:ext cx="4289860" cy="892552"/>
          </a:xfrm>
          <a:prstGeom prst="rect">
            <a:avLst/>
          </a:prstGeom>
          <a:noFill/>
        </p:spPr>
        <p:txBody>
          <a:bodyPr wrap="square" rtlCol="0">
            <a:spAutoFit/>
          </a:bodyPr>
          <a:lstStyle/>
          <a:p>
            <a:pPr algn="l"/>
            <a:r>
              <a:rPr lang="en-US" sz="2600" dirty="0">
                <a:solidFill>
                  <a:schemeClr val="tx1"/>
                </a:solidFill>
                <a:latin typeface="+mn-lt"/>
              </a:rPr>
              <a:t>Copyright belongs in bottom left hand corner.</a:t>
            </a:r>
          </a:p>
        </p:txBody>
      </p:sp>
      <p:sp>
        <p:nvSpPr>
          <p:cNvPr id="17" name="TextBox 16">
            <a:extLst>
              <a:ext uri="{FF2B5EF4-FFF2-40B4-BE49-F238E27FC236}">
                <a16:creationId xmlns:a16="http://schemas.microsoft.com/office/drawing/2014/main" id="{FC4D2EA9-0F0F-4848-A796-3BB9AC4EF940}"/>
              </a:ext>
            </a:extLst>
          </p:cNvPr>
          <p:cNvSpPr txBox="1"/>
          <p:nvPr userDrawn="1"/>
        </p:nvSpPr>
        <p:spPr>
          <a:xfrm>
            <a:off x="4114800" y="609599"/>
            <a:ext cx="13716000" cy="1243584"/>
          </a:xfrm>
          <a:prstGeom prst="rect">
            <a:avLst/>
          </a:prstGeom>
          <a:noFill/>
          <a:ln>
            <a:solidFill>
              <a:schemeClr val="accent2"/>
            </a:solidFill>
          </a:ln>
        </p:spPr>
        <p:txBody>
          <a:bodyPr wrap="square" lIns="91440" tIns="0" rIns="91440" bIns="91440" rtlCol="0">
            <a:spAutoFit/>
          </a:bodyPr>
          <a:lstStyle/>
          <a:p>
            <a:pPr algn="ctr">
              <a:lnSpc>
                <a:spcPct val="90000"/>
              </a:lnSpc>
              <a:buClrTx/>
              <a:buSzTx/>
            </a:pPr>
            <a:r>
              <a:rPr lang="en-US" altLang="en-US" sz="4000" b="1" dirty="0">
                <a:solidFill>
                  <a:schemeClr val="bg1"/>
                </a:solidFill>
              </a:rPr>
              <a:t>Poster Title Goes Here Poster Title Goes Here </a:t>
            </a:r>
            <a:br>
              <a:rPr lang="en-US" altLang="en-US" sz="4000" b="1" dirty="0">
                <a:solidFill>
                  <a:schemeClr val="bg1"/>
                </a:solidFill>
              </a:rPr>
            </a:br>
            <a:r>
              <a:rPr lang="en-US" altLang="en-US" sz="4000" b="1" dirty="0">
                <a:solidFill>
                  <a:schemeClr val="bg1"/>
                </a:solidFill>
              </a:rPr>
              <a:t>Poster Title Goes Here</a:t>
            </a:r>
          </a:p>
        </p:txBody>
      </p:sp>
      <p:sp>
        <p:nvSpPr>
          <p:cNvPr id="25" name="TextBox 24">
            <a:extLst>
              <a:ext uri="{FF2B5EF4-FFF2-40B4-BE49-F238E27FC236}">
                <a16:creationId xmlns:a16="http://schemas.microsoft.com/office/drawing/2014/main" id="{3B43B7EB-34AC-40F1-BBD0-D564C48C7714}"/>
              </a:ext>
            </a:extLst>
          </p:cNvPr>
          <p:cNvSpPr txBox="1"/>
          <p:nvPr userDrawn="1"/>
        </p:nvSpPr>
        <p:spPr>
          <a:xfrm>
            <a:off x="4114800" y="1864740"/>
            <a:ext cx="13716000" cy="783210"/>
          </a:xfrm>
          <a:prstGeom prst="rect">
            <a:avLst/>
          </a:prstGeom>
          <a:noFill/>
          <a:ln>
            <a:solidFill>
              <a:schemeClr val="accent2"/>
            </a:solidFill>
          </a:ln>
        </p:spPr>
        <p:txBody>
          <a:bodyPr wrap="square" bIns="182880" rtlCol="0">
            <a:noAutofit/>
          </a:bodyPr>
          <a:lstStyle/>
          <a:p>
            <a:pPr algn="ctr">
              <a:lnSpc>
                <a:spcPct val="90000"/>
              </a:lnSpc>
              <a:buClrTx/>
              <a:buSzTx/>
            </a:pPr>
            <a:r>
              <a:rPr lang="en-US" altLang="en-US" sz="1600" b="1" dirty="0">
                <a:solidFill>
                  <a:schemeClr val="bg1"/>
                </a:solidFill>
              </a:rPr>
              <a:t>Click to edit author/affiliation area</a:t>
            </a:r>
          </a:p>
        </p:txBody>
      </p:sp>
      <p:sp>
        <p:nvSpPr>
          <p:cNvPr id="31" name="Rectangle 30">
            <a:extLst>
              <a:ext uri="{FF2B5EF4-FFF2-40B4-BE49-F238E27FC236}">
                <a16:creationId xmlns:a16="http://schemas.microsoft.com/office/drawing/2014/main" id="{17C3E066-2B7E-417E-B212-EF6FED998B3D}"/>
              </a:ext>
            </a:extLst>
          </p:cNvPr>
          <p:cNvSpPr/>
          <p:nvPr userDrawn="1"/>
        </p:nvSpPr>
        <p:spPr>
          <a:xfrm>
            <a:off x="7461352" y="3220290"/>
            <a:ext cx="7022896" cy="5453801"/>
          </a:xfrm>
          <a:prstGeom prst="rect">
            <a:avLst/>
          </a:prstGeom>
        </p:spPr>
        <p:txBody>
          <a:bodyPr wrap="square">
            <a:spAutoFit/>
          </a:bodyPr>
          <a:lstStyle/>
          <a:p>
            <a:pPr algn="l"/>
            <a:r>
              <a:rPr lang="en-US" sz="2600" b="1" dirty="0">
                <a:solidFill>
                  <a:schemeClr val="tx1"/>
                </a:solidFill>
                <a:latin typeface="+mn-lt"/>
              </a:rPr>
              <a:t>Poster Header (Brand Safe Area): </a:t>
            </a:r>
            <a:br>
              <a:rPr lang="en-US" sz="2600" b="1" dirty="0">
                <a:solidFill>
                  <a:schemeClr val="tx1"/>
                </a:solidFill>
                <a:latin typeface="+mn-lt"/>
              </a:rPr>
            </a:br>
            <a:r>
              <a:rPr lang="en-US" sz="2600" dirty="0">
                <a:solidFill>
                  <a:schemeClr val="tx1"/>
                </a:solidFill>
                <a:latin typeface="+mn-lt"/>
              </a:rPr>
              <a:t>The banner/header should ONLY contain the Mayo Clinic logo, title and author/affiliation text. Title/author text boxes may be stretched left and right to fit copy but should not move vertically. No other logos, photos, images, patterns or art are allowed within this area. </a:t>
            </a:r>
          </a:p>
          <a:p>
            <a:pPr algn="l"/>
            <a:endParaRPr lang="en-US" sz="2600" dirty="0">
              <a:solidFill>
                <a:schemeClr val="tx1"/>
              </a:solidFill>
              <a:latin typeface="+mn-lt"/>
            </a:endParaRPr>
          </a:p>
          <a:p>
            <a:pPr algn="l"/>
            <a:r>
              <a:rPr lang="en-US" sz="2600" b="1" i="0" dirty="0">
                <a:solidFill>
                  <a:schemeClr val="tx1"/>
                </a:solidFill>
                <a:latin typeface="+mn-lt"/>
              </a:rPr>
              <a:t>Poster Body: </a:t>
            </a:r>
            <a:r>
              <a:rPr lang="en-US" sz="2600" dirty="0">
                <a:solidFill>
                  <a:schemeClr val="tx1"/>
                </a:solidFill>
                <a:latin typeface="+mn-lt"/>
              </a:rPr>
              <a:t>Your text, figures, tables and graphs should appear within this area. View guides to see the required border space. No photos, illustrations, patterns or graphics are allowed in the background of the poster.</a:t>
            </a:r>
          </a:p>
        </p:txBody>
      </p:sp>
      <p:sp>
        <p:nvSpPr>
          <p:cNvPr id="32" name="TextBox 31">
            <a:extLst>
              <a:ext uri="{FF2B5EF4-FFF2-40B4-BE49-F238E27FC236}">
                <a16:creationId xmlns:a16="http://schemas.microsoft.com/office/drawing/2014/main" id="{8AD441B4-4CB4-4FDA-90C8-35B4036131E9}"/>
              </a:ext>
            </a:extLst>
          </p:cNvPr>
          <p:cNvSpPr txBox="1"/>
          <p:nvPr userDrawn="1"/>
        </p:nvSpPr>
        <p:spPr>
          <a:xfrm>
            <a:off x="11447018" y="12555516"/>
            <a:ext cx="7279894" cy="1692771"/>
          </a:xfrm>
          <a:prstGeom prst="rect">
            <a:avLst/>
          </a:prstGeom>
          <a:noFill/>
        </p:spPr>
        <p:txBody>
          <a:bodyPr wrap="square" rtlCol="0">
            <a:spAutoFit/>
          </a:bodyPr>
          <a:lstStyle/>
          <a:p>
            <a:pPr algn="l"/>
            <a:r>
              <a:rPr lang="en-US" sz="2600" dirty="0">
                <a:solidFill>
                  <a:schemeClr val="tx1"/>
                </a:solidFill>
                <a:latin typeface="+mn-lt"/>
              </a:rPr>
              <a:t>Affiliate/Partner Logos: A logo representing another non-Mayo listed contributing affiliation or partner may be placed in the bottom right corner within yellow guideline spaces.</a:t>
            </a:r>
          </a:p>
        </p:txBody>
      </p:sp>
      <p:sp>
        <p:nvSpPr>
          <p:cNvPr id="33" name="TextBox 32">
            <a:extLst>
              <a:ext uri="{FF2B5EF4-FFF2-40B4-BE49-F238E27FC236}">
                <a16:creationId xmlns:a16="http://schemas.microsoft.com/office/drawing/2014/main" id="{BD3C3CDE-83FE-4670-81A5-F9A0E4948E96}"/>
              </a:ext>
            </a:extLst>
          </p:cNvPr>
          <p:cNvSpPr txBox="1"/>
          <p:nvPr userDrawn="1"/>
        </p:nvSpPr>
        <p:spPr>
          <a:xfrm>
            <a:off x="6102352" y="9934776"/>
            <a:ext cx="9740896" cy="646331"/>
          </a:xfrm>
          <a:prstGeom prst="rect">
            <a:avLst/>
          </a:prstGeom>
          <a:noFill/>
        </p:spPr>
        <p:txBody>
          <a:bodyPr wrap="square" rtlCol="0">
            <a:spAutoFit/>
          </a:bodyPr>
          <a:lstStyle/>
          <a:p>
            <a:pPr algn="ctr"/>
            <a:r>
              <a:rPr lang="en-US" sz="3600" b="1" dirty="0">
                <a:solidFill>
                  <a:srgbClr val="FF0000"/>
                </a:solidFill>
                <a:latin typeface="+mn-lt"/>
              </a:rPr>
              <a:t>THIS TEMPLATE IS HALF SIZE</a:t>
            </a:r>
          </a:p>
        </p:txBody>
      </p:sp>
      <p:sp>
        <p:nvSpPr>
          <p:cNvPr id="34" name="Rectangle 33">
            <a:extLst>
              <a:ext uri="{FF2B5EF4-FFF2-40B4-BE49-F238E27FC236}">
                <a16:creationId xmlns:a16="http://schemas.microsoft.com/office/drawing/2014/main" id="{9878509B-63E9-412B-9AF5-756AAB529E0E}"/>
              </a:ext>
            </a:extLst>
          </p:cNvPr>
          <p:cNvSpPr>
            <a:spLocks noChangeAspect="1"/>
          </p:cNvSpPr>
          <p:nvPr userDrawn="1"/>
        </p:nvSpPr>
        <p:spPr bwMode="auto">
          <a:xfrm>
            <a:off x="20410039" y="14468300"/>
            <a:ext cx="1049786" cy="1051560"/>
          </a:xfrm>
          <a:prstGeom prst="rect">
            <a:avLst/>
          </a:prstGeom>
          <a:noFill/>
          <a:ln w="76200">
            <a:solidFill>
              <a:schemeClr val="accent3"/>
            </a:solidFill>
          </a:ln>
        </p:spPr>
        <p:style>
          <a:lnRef idx="2">
            <a:schemeClr val="accent1"/>
          </a:lnRef>
          <a:fillRef idx="1">
            <a:schemeClr val="lt1"/>
          </a:fillRef>
          <a:effectRef idx="0">
            <a:schemeClr val="accent1"/>
          </a:effectRef>
          <a:fontRef idx="minor">
            <a:schemeClr val="dk1"/>
          </a:fontRef>
        </p:style>
        <p:txBody>
          <a:bodyPr vert="horz" wrap="square" lIns="137160" tIns="137160" rIns="137160" bIns="137160" numCol="1" rtlCol="0" anchor="t" anchorCtr="0" compatLnSpc="1">
            <a:prstTxWarp prst="textNoShape">
              <a:avLst/>
            </a:prstTxWarp>
            <a:spAutoFit/>
          </a:bodyPr>
          <a:lstStyle/>
          <a:p>
            <a:pPr marL="0" marR="0" indent="0" algn="l" defTabSz="3370263" rtl="0" eaLnBrk="1" fontAlgn="base" latinLnBrk="0" hangingPunct="1">
              <a:lnSpc>
                <a:spcPct val="100000"/>
              </a:lnSpc>
              <a:spcBef>
                <a:spcPct val="0"/>
              </a:spcBef>
              <a:spcAft>
                <a:spcPct val="0"/>
              </a:spcAft>
              <a:buClrTx/>
              <a:buSzTx/>
              <a:buFontTx/>
              <a:buNone/>
              <a:tabLst/>
            </a:pPr>
            <a:endParaRPr kumimoji="0" lang="en-US" sz="6600" b="0" i="0" u="none" strike="noStrike" cap="none" normalizeH="0" baseline="0">
              <a:ln>
                <a:noFill/>
              </a:ln>
              <a:solidFill>
                <a:schemeClr val="tx1"/>
              </a:solidFill>
              <a:effectLst/>
              <a:latin typeface="Arial" charset="0"/>
              <a:cs typeface="Arial" charset="0"/>
            </a:endParaRPr>
          </a:p>
        </p:txBody>
      </p:sp>
      <p:sp>
        <p:nvSpPr>
          <p:cNvPr id="35" name="Rectangle 34">
            <a:extLst>
              <a:ext uri="{FF2B5EF4-FFF2-40B4-BE49-F238E27FC236}">
                <a16:creationId xmlns:a16="http://schemas.microsoft.com/office/drawing/2014/main" id="{7C6777DA-03DA-4B07-ACC6-1686A826C905}"/>
              </a:ext>
            </a:extLst>
          </p:cNvPr>
          <p:cNvSpPr>
            <a:spLocks noChangeAspect="1"/>
          </p:cNvSpPr>
          <p:nvPr userDrawn="1"/>
        </p:nvSpPr>
        <p:spPr bwMode="auto">
          <a:xfrm>
            <a:off x="19383344" y="14468300"/>
            <a:ext cx="1049786" cy="1051560"/>
          </a:xfrm>
          <a:prstGeom prst="rect">
            <a:avLst/>
          </a:prstGeom>
          <a:noFill/>
          <a:ln w="76200">
            <a:solidFill>
              <a:schemeClr val="accent3"/>
            </a:solidFill>
          </a:ln>
        </p:spPr>
        <p:style>
          <a:lnRef idx="2">
            <a:schemeClr val="accent1"/>
          </a:lnRef>
          <a:fillRef idx="1">
            <a:schemeClr val="lt1"/>
          </a:fillRef>
          <a:effectRef idx="0">
            <a:schemeClr val="accent1"/>
          </a:effectRef>
          <a:fontRef idx="minor">
            <a:schemeClr val="dk1"/>
          </a:fontRef>
        </p:style>
        <p:txBody>
          <a:bodyPr vert="horz" wrap="square" lIns="137160" tIns="137160" rIns="137160" bIns="137160" numCol="1" rtlCol="0" anchor="t" anchorCtr="0" compatLnSpc="1">
            <a:prstTxWarp prst="textNoShape">
              <a:avLst/>
            </a:prstTxWarp>
            <a:spAutoFit/>
          </a:bodyPr>
          <a:lstStyle/>
          <a:p>
            <a:pPr marL="0" marR="0" indent="0" algn="l" defTabSz="3370263" rtl="0" eaLnBrk="1" fontAlgn="base" latinLnBrk="0" hangingPunct="1">
              <a:lnSpc>
                <a:spcPct val="100000"/>
              </a:lnSpc>
              <a:spcBef>
                <a:spcPct val="0"/>
              </a:spcBef>
              <a:spcAft>
                <a:spcPct val="0"/>
              </a:spcAft>
              <a:buClrTx/>
              <a:buSzTx/>
              <a:buFontTx/>
              <a:buNone/>
              <a:tabLst/>
            </a:pPr>
            <a:endParaRPr kumimoji="0" lang="en-US" sz="6600" b="0" i="0" u="none" strike="noStrike" cap="none" normalizeH="0" baseline="0">
              <a:ln>
                <a:noFill/>
              </a:ln>
              <a:solidFill>
                <a:schemeClr val="tx1"/>
              </a:solidFill>
              <a:effectLst/>
              <a:latin typeface="Arial" charset="0"/>
              <a:cs typeface="Arial" charset="0"/>
            </a:endParaRPr>
          </a:p>
        </p:txBody>
      </p:sp>
      <p:sp>
        <p:nvSpPr>
          <p:cNvPr id="36" name="Rectangle 35">
            <a:extLst>
              <a:ext uri="{FF2B5EF4-FFF2-40B4-BE49-F238E27FC236}">
                <a16:creationId xmlns:a16="http://schemas.microsoft.com/office/drawing/2014/main" id="{F2E27978-E973-4C4F-A1D7-F0EC4F4B3ED3}"/>
              </a:ext>
            </a:extLst>
          </p:cNvPr>
          <p:cNvSpPr>
            <a:spLocks noChangeAspect="1"/>
          </p:cNvSpPr>
          <p:nvPr userDrawn="1"/>
        </p:nvSpPr>
        <p:spPr bwMode="auto">
          <a:xfrm>
            <a:off x="18347024" y="14468300"/>
            <a:ext cx="1049786" cy="1051560"/>
          </a:xfrm>
          <a:prstGeom prst="rect">
            <a:avLst/>
          </a:prstGeom>
          <a:noFill/>
          <a:ln w="76200">
            <a:solidFill>
              <a:schemeClr val="accent3"/>
            </a:solidFill>
          </a:ln>
        </p:spPr>
        <p:style>
          <a:lnRef idx="2">
            <a:schemeClr val="accent1"/>
          </a:lnRef>
          <a:fillRef idx="1">
            <a:schemeClr val="lt1"/>
          </a:fillRef>
          <a:effectRef idx="0">
            <a:schemeClr val="accent1"/>
          </a:effectRef>
          <a:fontRef idx="minor">
            <a:schemeClr val="dk1"/>
          </a:fontRef>
        </p:style>
        <p:txBody>
          <a:bodyPr vert="horz" wrap="square" lIns="137160" tIns="137160" rIns="137160" bIns="137160" numCol="1" rtlCol="0" anchor="t" anchorCtr="0" compatLnSpc="1">
            <a:prstTxWarp prst="textNoShape">
              <a:avLst/>
            </a:prstTxWarp>
            <a:spAutoFit/>
          </a:bodyPr>
          <a:lstStyle/>
          <a:p>
            <a:pPr marL="0" marR="0" indent="0" algn="l" defTabSz="3370263" rtl="0" eaLnBrk="1" fontAlgn="base" latinLnBrk="0" hangingPunct="1">
              <a:lnSpc>
                <a:spcPct val="100000"/>
              </a:lnSpc>
              <a:spcBef>
                <a:spcPct val="0"/>
              </a:spcBef>
              <a:spcAft>
                <a:spcPct val="0"/>
              </a:spcAft>
              <a:buClrTx/>
              <a:buSzTx/>
              <a:buFontTx/>
              <a:buNone/>
              <a:tabLst/>
            </a:pPr>
            <a:endParaRPr kumimoji="0" lang="en-US" sz="6600" b="0" i="0" u="none" strike="noStrike" cap="none" normalizeH="0" baseline="0">
              <a:ln>
                <a:noFill/>
              </a:ln>
              <a:solidFill>
                <a:schemeClr val="tx1"/>
              </a:solidFill>
              <a:effectLst/>
              <a:latin typeface="Arial" charset="0"/>
              <a:cs typeface="Arial" charset="0"/>
            </a:endParaRPr>
          </a:p>
        </p:txBody>
      </p:sp>
      <p:sp>
        <p:nvSpPr>
          <p:cNvPr id="37" name="Freeform: Shape 36">
            <a:extLst>
              <a:ext uri="{FF2B5EF4-FFF2-40B4-BE49-F238E27FC236}">
                <a16:creationId xmlns:a16="http://schemas.microsoft.com/office/drawing/2014/main" id="{E84208F4-9C1B-492F-AA48-BEB2AEFEF030}"/>
              </a:ext>
            </a:extLst>
          </p:cNvPr>
          <p:cNvSpPr/>
          <p:nvPr userDrawn="1"/>
        </p:nvSpPr>
        <p:spPr>
          <a:xfrm>
            <a:off x="17263872" y="14063472"/>
            <a:ext cx="930752" cy="810768"/>
          </a:xfrm>
          <a:custGeom>
            <a:avLst/>
            <a:gdLst>
              <a:gd name="connsiteX0" fmla="*/ 0 w 914400"/>
              <a:gd name="connsiteY0" fmla="*/ 0 h 457200"/>
              <a:gd name="connsiteX1" fmla="*/ 914400 w 914400"/>
              <a:gd name="connsiteY1" fmla="*/ 457200 h 457200"/>
            </a:gdLst>
            <a:ahLst/>
            <a:cxnLst>
              <a:cxn ang="0">
                <a:pos x="connsiteX0" y="connsiteY0"/>
              </a:cxn>
              <a:cxn ang="0">
                <a:pos x="connsiteX1" y="connsiteY1"/>
              </a:cxn>
            </a:cxnLst>
            <a:rect l="l" t="t" r="r" b="b"/>
            <a:pathLst>
              <a:path w="914400" h="457200">
                <a:moveTo>
                  <a:pt x="0" y="0"/>
                </a:moveTo>
                <a:lnTo>
                  <a:pt x="914400" y="457200"/>
                </a:lnTo>
              </a:path>
            </a:pathLst>
          </a:custGeom>
          <a:solidFill>
            <a:schemeClr val="tx2"/>
          </a:solidFill>
          <a:ln w="50800" cap="flat" cmpd="sng" algn="ctr">
            <a:solidFill>
              <a:schemeClr val="accent1"/>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algn="ctr"/>
            <a:endParaRPr lang="en-US"/>
          </a:p>
        </p:txBody>
      </p:sp>
      <p:sp>
        <p:nvSpPr>
          <p:cNvPr id="38" name="TextBox 37">
            <a:extLst>
              <a:ext uri="{FF2B5EF4-FFF2-40B4-BE49-F238E27FC236}">
                <a16:creationId xmlns:a16="http://schemas.microsoft.com/office/drawing/2014/main" id="{67305307-0585-4DE3-BB4F-AB43D958B49F}"/>
              </a:ext>
            </a:extLst>
          </p:cNvPr>
          <p:cNvSpPr txBox="1"/>
          <p:nvPr userDrawn="1"/>
        </p:nvSpPr>
        <p:spPr>
          <a:xfrm>
            <a:off x="1685413" y="10973308"/>
            <a:ext cx="6042741" cy="1692771"/>
          </a:xfrm>
          <a:prstGeom prst="rect">
            <a:avLst/>
          </a:prstGeom>
          <a:no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2600" dirty="0">
                <a:solidFill>
                  <a:schemeClr val="tx1"/>
                </a:solidFill>
                <a:latin typeface="+mn-lt"/>
              </a:rPr>
              <a:t>Content may NOT go outside the border guide or it may be trimmed off. (Go to the </a:t>
            </a:r>
            <a:r>
              <a:rPr lang="en-US" sz="2600" b="1" dirty="0">
                <a:solidFill>
                  <a:schemeClr val="tx1"/>
                </a:solidFill>
                <a:latin typeface="+mn-lt"/>
              </a:rPr>
              <a:t>View</a:t>
            </a:r>
            <a:r>
              <a:rPr lang="en-US" sz="2600" dirty="0">
                <a:solidFill>
                  <a:schemeClr val="tx1"/>
                </a:solidFill>
                <a:latin typeface="+mn-lt"/>
              </a:rPr>
              <a:t> tab and check the </a:t>
            </a:r>
            <a:r>
              <a:rPr lang="en-US" sz="2600" b="1" dirty="0">
                <a:solidFill>
                  <a:schemeClr val="tx1"/>
                </a:solidFill>
                <a:latin typeface="+mn-lt"/>
              </a:rPr>
              <a:t>Guides</a:t>
            </a:r>
            <a:r>
              <a:rPr lang="en-US" sz="2600" dirty="0">
                <a:solidFill>
                  <a:schemeClr val="tx1"/>
                </a:solidFill>
                <a:latin typeface="+mn-lt"/>
              </a:rPr>
              <a:t> box to see the guide).</a:t>
            </a:r>
          </a:p>
        </p:txBody>
      </p:sp>
      <p:sp>
        <p:nvSpPr>
          <p:cNvPr id="39" name="Freeform: Shape 38">
            <a:extLst>
              <a:ext uri="{FF2B5EF4-FFF2-40B4-BE49-F238E27FC236}">
                <a16:creationId xmlns:a16="http://schemas.microsoft.com/office/drawing/2014/main" id="{A56AA5A8-805A-4874-8F78-B2D3C40217E4}"/>
              </a:ext>
            </a:extLst>
          </p:cNvPr>
          <p:cNvSpPr/>
          <p:nvPr userDrawn="1"/>
        </p:nvSpPr>
        <p:spPr>
          <a:xfrm>
            <a:off x="560439" y="11267767"/>
            <a:ext cx="1002890" cy="0"/>
          </a:xfrm>
          <a:custGeom>
            <a:avLst/>
            <a:gdLst>
              <a:gd name="connsiteX0" fmla="*/ 1002890 w 1002890"/>
              <a:gd name="connsiteY0" fmla="*/ 0 h 0"/>
              <a:gd name="connsiteX1" fmla="*/ 0 w 1002890"/>
              <a:gd name="connsiteY1" fmla="*/ 0 h 0"/>
            </a:gdLst>
            <a:ahLst/>
            <a:cxnLst>
              <a:cxn ang="0">
                <a:pos x="connsiteX0" y="connsiteY0"/>
              </a:cxn>
              <a:cxn ang="0">
                <a:pos x="connsiteX1" y="connsiteY1"/>
              </a:cxn>
            </a:cxnLst>
            <a:rect l="l" t="t" r="r" b="b"/>
            <a:pathLst>
              <a:path w="1002890">
                <a:moveTo>
                  <a:pt x="1002890" y="0"/>
                </a:moveTo>
                <a:lnTo>
                  <a:pt x="0" y="0"/>
                </a:lnTo>
              </a:path>
            </a:pathLst>
          </a:custGeom>
          <a:solidFill>
            <a:schemeClr val="tx2"/>
          </a:solidFill>
          <a:ln w="50800" cap="flat" cmpd="sng" algn="ctr">
            <a:solidFill>
              <a:schemeClr val="accent1"/>
            </a:solidFill>
            <a:prstDash val="solid"/>
            <a:round/>
            <a:headEnd type="none" w="med" len="med"/>
            <a:tailEnd type="triangl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tlCol="0" anchor="ctr"/>
          <a:lstStyle/>
          <a:p>
            <a:pPr lvl="0" algn="ctr"/>
            <a:endParaRPr lang="en-US"/>
          </a:p>
        </p:txBody>
      </p:sp>
      <p:sp>
        <p:nvSpPr>
          <p:cNvPr id="40" name="Rectangle 39">
            <a:extLst>
              <a:ext uri="{FF2B5EF4-FFF2-40B4-BE49-F238E27FC236}">
                <a16:creationId xmlns:a16="http://schemas.microsoft.com/office/drawing/2014/main" id="{A23E61D3-0147-4355-A0A6-1E73BB22665E}"/>
              </a:ext>
            </a:extLst>
          </p:cNvPr>
          <p:cNvSpPr/>
          <p:nvPr userDrawn="1"/>
        </p:nvSpPr>
        <p:spPr>
          <a:xfrm>
            <a:off x="845005" y="3768218"/>
            <a:ext cx="5771342" cy="4534535"/>
          </a:xfrm>
          <a:prstGeom prst="rect">
            <a:avLst/>
          </a:prstGeom>
          <a:solidFill>
            <a:schemeClr val="accent3">
              <a:alpha val="3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lvl="2" algn="l"/>
            <a:r>
              <a:rPr lang="en-US" sz="2600" b="1" dirty="0">
                <a:solidFill>
                  <a:srgbClr val="FF0000"/>
                </a:solidFill>
                <a:latin typeface="+mn-lt"/>
              </a:rPr>
              <a:t>3 TEMPLATE OPTIONS</a:t>
            </a:r>
          </a:p>
          <a:p>
            <a:pPr lvl="2" algn="l"/>
            <a:r>
              <a:rPr lang="en-US" sz="2600" dirty="0">
                <a:solidFill>
                  <a:schemeClr val="tx1"/>
                </a:solidFill>
                <a:latin typeface="+mn-lt"/>
              </a:rPr>
              <a:t>p2 – Blue Banner</a:t>
            </a:r>
          </a:p>
          <a:p>
            <a:pPr lvl="2" algn="l"/>
            <a:r>
              <a:rPr lang="en-US" sz="2600" dirty="0">
                <a:solidFill>
                  <a:schemeClr val="tx1"/>
                </a:solidFill>
                <a:latin typeface="+mn-lt"/>
              </a:rPr>
              <a:t>p3 – Blue Border</a:t>
            </a:r>
          </a:p>
          <a:p>
            <a:pPr lvl="2" algn="l"/>
            <a:r>
              <a:rPr lang="en-US" sz="2600" dirty="0">
                <a:solidFill>
                  <a:schemeClr val="tx1"/>
                </a:solidFill>
                <a:latin typeface="+mn-lt"/>
              </a:rPr>
              <a:t>p4 – Blue “Better Poster”</a:t>
            </a:r>
          </a:p>
          <a:p>
            <a:pPr algn="ctr"/>
            <a:endParaRPr lang="en-US" sz="2600" dirty="0">
              <a:latin typeface="+mn-lt"/>
            </a:endParaRPr>
          </a:p>
          <a:p>
            <a:pPr algn="ctr"/>
            <a:r>
              <a:rPr lang="en-US" sz="2600" b="1" dirty="0">
                <a:solidFill>
                  <a:srgbClr val="FF0000"/>
                </a:solidFill>
                <a:latin typeface="+mn-lt"/>
              </a:rPr>
              <a:t>DELETE UNUSED PAGES </a:t>
            </a:r>
            <a:br>
              <a:rPr lang="en-US" sz="2600" b="1" dirty="0">
                <a:solidFill>
                  <a:srgbClr val="FF0000"/>
                </a:solidFill>
                <a:latin typeface="+mn-lt"/>
              </a:rPr>
            </a:br>
            <a:r>
              <a:rPr lang="en-US" sz="2600" dirty="0">
                <a:solidFill>
                  <a:schemeClr val="tx1"/>
                </a:solidFill>
                <a:latin typeface="+mn-lt"/>
              </a:rPr>
              <a:t>before submitting for print </a:t>
            </a:r>
            <a:br>
              <a:rPr lang="en-US" sz="2600" dirty="0">
                <a:solidFill>
                  <a:schemeClr val="tx1"/>
                </a:solidFill>
                <a:latin typeface="+mn-lt"/>
              </a:rPr>
            </a:br>
            <a:r>
              <a:rPr lang="en-US" sz="2600" dirty="0">
                <a:solidFill>
                  <a:schemeClr val="tx1"/>
                </a:solidFill>
                <a:latin typeface="+mn-lt"/>
              </a:rPr>
              <a:t>or saving a PDF</a:t>
            </a:r>
          </a:p>
        </p:txBody>
      </p:sp>
      <p:sp>
        <p:nvSpPr>
          <p:cNvPr id="41" name="Rectangle 40">
            <a:extLst>
              <a:ext uri="{FF2B5EF4-FFF2-40B4-BE49-F238E27FC236}">
                <a16:creationId xmlns:a16="http://schemas.microsoft.com/office/drawing/2014/main" id="{1FB0CAC6-0D38-47EF-83AA-7F15E2645B43}"/>
              </a:ext>
            </a:extLst>
          </p:cNvPr>
          <p:cNvSpPr/>
          <p:nvPr userDrawn="1"/>
        </p:nvSpPr>
        <p:spPr>
          <a:xfrm>
            <a:off x="15329253" y="3768218"/>
            <a:ext cx="5771342" cy="4534535"/>
          </a:xfrm>
          <a:prstGeom prst="rect">
            <a:avLst/>
          </a:prstGeom>
          <a:solidFill>
            <a:schemeClr val="accent3">
              <a:alpha val="3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365760" rtlCol="0" anchor="t" anchorCtr="0"/>
          <a:lstStyle/>
          <a:p>
            <a:pPr algn="ctr"/>
            <a:r>
              <a:rPr lang="en-US" sz="2600" b="1" dirty="0">
                <a:solidFill>
                  <a:srgbClr val="FF0000"/>
                </a:solidFill>
                <a:latin typeface="+mn-lt"/>
              </a:rPr>
              <a:t>TO AVOID</a:t>
            </a:r>
          </a:p>
          <a:p>
            <a:pPr algn="ctr"/>
            <a:r>
              <a:rPr lang="en-US" sz="2600" b="1" dirty="0">
                <a:solidFill>
                  <a:srgbClr val="FF0000"/>
                </a:solidFill>
                <a:latin typeface="+mn-lt"/>
              </a:rPr>
              <a:t>RE-DESIGN CHARGES</a:t>
            </a:r>
          </a:p>
          <a:p>
            <a:pPr algn="ctr"/>
            <a:endParaRPr lang="en-US" sz="2600" b="1" dirty="0">
              <a:solidFill>
                <a:srgbClr val="FF0000"/>
              </a:solidFill>
              <a:latin typeface="+mn-lt"/>
            </a:endParaRPr>
          </a:p>
          <a:p>
            <a:pPr algn="ctr"/>
            <a:r>
              <a:rPr lang="en-US" sz="2600" b="1" dirty="0">
                <a:solidFill>
                  <a:schemeClr val="tx1"/>
                </a:solidFill>
                <a:latin typeface="+mn-lt"/>
              </a:rPr>
              <a:t>follow these</a:t>
            </a:r>
            <a:endParaRPr lang="en-US" sz="2600" dirty="0">
              <a:solidFill>
                <a:schemeClr val="tx1"/>
              </a:solidFill>
              <a:latin typeface="+mn-lt"/>
            </a:endParaRPr>
          </a:p>
        </p:txBody>
      </p:sp>
      <p:sp>
        <p:nvSpPr>
          <p:cNvPr id="42" name="TextBox 41">
            <a:extLst>
              <a:ext uri="{FF2B5EF4-FFF2-40B4-BE49-F238E27FC236}">
                <a16:creationId xmlns:a16="http://schemas.microsoft.com/office/drawing/2014/main" id="{BA867F3C-5E6F-4EB9-86FF-88AE61E3A709}"/>
              </a:ext>
            </a:extLst>
          </p:cNvPr>
          <p:cNvSpPr txBox="1"/>
          <p:nvPr userDrawn="1"/>
        </p:nvSpPr>
        <p:spPr>
          <a:xfrm>
            <a:off x="17739361" y="672965"/>
            <a:ext cx="3701414" cy="892552"/>
          </a:xfrm>
          <a:prstGeom prst="rect">
            <a:avLst/>
          </a:prstGeom>
          <a:noFill/>
        </p:spPr>
        <p:txBody>
          <a:bodyPr wrap="square" rtlCol="0">
            <a:spAutoFit/>
          </a:bodyPr>
          <a:lstStyle/>
          <a:p>
            <a:pPr algn="r"/>
            <a:r>
              <a:rPr lang="en-US" sz="2600" b="1" dirty="0">
                <a:solidFill>
                  <a:schemeClr val="accent3"/>
                </a:solidFill>
              </a:rPr>
              <a:t>NO IMAGES OR ART IN THIS AREA</a:t>
            </a:r>
          </a:p>
        </p:txBody>
      </p:sp>
      <p:sp>
        <p:nvSpPr>
          <p:cNvPr id="43" name="TextBox 42">
            <a:extLst>
              <a:ext uri="{FF2B5EF4-FFF2-40B4-BE49-F238E27FC236}">
                <a16:creationId xmlns:a16="http://schemas.microsoft.com/office/drawing/2014/main" id="{5ED6A953-26B0-4236-BFAB-CAF7EFE627BB}"/>
              </a:ext>
            </a:extLst>
          </p:cNvPr>
          <p:cNvSpPr txBox="1"/>
          <p:nvPr userDrawn="1"/>
        </p:nvSpPr>
        <p:spPr>
          <a:xfrm>
            <a:off x="17211837" y="2064774"/>
            <a:ext cx="4274223" cy="449826"/>
          </a:xfrm>
          <a:prstGeom prst="rect">
            <a:avLst/>
          </a:prstGeom>
          <a:noFill/>
          <a:ln w="28575">
            <a:noFill/>
          </a:ln>
        </p:spPr>
        <p:txBody>
          <a:bodyPr wrap="square" tIns="91440" bIns="91440" rtlCol="0" anchor="b" anchorCtr="0">
            <a:noAutofit/>
          </a:bodyPr>
          <a:lstStyle>
            <a:defPPr>
              <a:defRPr lang="en-US"/>
            </a:defPPr>
            <a:lvl1pPr algn="ctr">
              <a:defRPr sz="1600" b="1">
                <a:solidFill>
                  <a:schemeClr val="bg2"/>
                </a:solidFill>
              </a:defRPr>
            </a:lvl1pPr>
          </a:lstStyle>
          <a:p>
            <a:pPr lvl="0" algn="r"/>
            <a:r>
              <a:rPr lang="en-US" dirty="0">
                <a:solidFill>
                  <a:schemeClr val="bg1"/>
                </a:solidFill>
              </a:rPr>
              <a:t>Conference/Poster # (if applicable)</a:t>
            </a:r>
          </a:p>
        </p:txBody>
      </p:sp>
    </p:spTree>
    <p:extLst>
      <p:ext uri="{BB962C8B-B14F-4D97-AF65-F5344CB8AC3E}">
        <p14:creationId xmlns:p14="http://schemas.microsoft.com/office/powerpoint/2010/main" val="1230767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nner">
    <p:spTree>
      <p:nvGrpSpPr>
        <p:cNvPr id="1" name=""/>
        <p:cNvGrpSpPr/>
        <p:nvPr/>
      </p:nvGrpSpPr>
      <p:grpSpPr>
        <a:xfrm>
          <a:off x="0" y="0"/>
          <a:ext cx="0" cy="0"/>
          <a:chOff x="0" y="0"/>
          <a:chExt cx="0" cy="0"/>
        </a:xfrm>
      </p:grpSpPr>
      <p:sp>
        <p:nvSpPr>
          <p:cNvPr id="7" name="Text Placeholder 7">
            <a:extLst>
              <a:ext uri="{FF2B5EF4-FFF2-40B4-BE49-F238E27FC236}">
                <a16:creationId xmlns:a16="http://schemas.microsoft.com/office/drawing/2014/main" id="{FED068DC-A6B4-8546-9572-665003B1DEC6}"/>
              </a:ext>
            </a:extLst>
          </p:cNvPr>
          <p:cNvSpPr>
            <a:spLocks noGrp="1"/>
          </p:cNvSpPr>
          <p:nvPr>
            <p:ph type="body" sz="quarter" idx="12"/>
          </p:nvPr>
        </p:nvSpPr>
        <p:spPr>
          <a:xfrm>
            <a:off x="4114800" y="614200"/>
            <a:ext cx="13716000" cy="1243584"/>
          </a:xfrm>
          <a:prstGeom prst="rect">
            <a:avLst/>
          </a:prstGeom>
        </p:spPr>
        <p:txBody>
          <a:bodyPr lIns="91440" tIns="0" rIns="91440" bIns="91440" anchor="t" anchorCtr="0"/>
          <a:lstStyle>
            <a:lvl1pPr marL="0" indent="0" algn="ctr">
              <a:spcBef>
                <a:spcPts val="0"/>
              </a:spcBef>
              <a:buNone/>
              <a:defRPr sz="4000" b="1"/>
            </a:lvl1pPr>
            <a:lvl2pPr marL="457200" indent="0">
              <a:buNone/>
              <a:defRPr sz="4000" b="1"/>
            </a:lvl2pPr>
            <a:lvl3pPr marL="914400" indent="0">
              <a:buNone/>
              <a:defRPr sz="4000" b="1"/>
            </a:lvl3pPr>
            <a:lvl4pPr marL="1371600" indent="0">
              <a:buNone/>
              <a:defRPr sz="4000" b="1"/>
            </a:lvl4pPr>
            <a:lvl5pPr marL="1828800" indent="0">
              <a:buNone/>
              <a:defRPr sz="4000" b="1"/>
            </a:lvl5pPr>
          </a:lstStyle>
          <a:p>
            <a:pPr lvl="0">
              <a:buClrTx/>
              <a:buSzTx/>
            </a:pPr>
            <a:r>
              <a:rPr lang="en-US" altLang="en-US" dirty="0">
                <a:solidFill>
                  <a:schemeClr val="bg1"/>
                </a:solidFill>
              </a:rPr>
              <a:t>Click to edit Master text styles</a:t>
            </a:r>
          </a:p>
        </p:txBody>
      </p:sp>
      <p:sp>
        <p:nvSpPr>
          <p:cNvPr id="6" name="Text Placeholder 14">
            <a:extLst>
              <a:ext uri="{FF2B5EF4-FFF2-40B4-BE49-F238E27FC236}">
                <a16:creationId xmlns:a16="http://schemas.microsoft.com/office/drawing/2014/main" id="{F209687C-B39B-6946-A8A3-E2AC12A5D40B}"/>
              </a:ext>
            </a:extLst>
          </p:cNvPr>
          <p:cNvSpPr>
            <a:spLocks noGrp="1"/>
          </p:cNvSpPr>
          <p:nvPr>
            <p:ph type="body" sz="quarter" idx="10" hasCustomPrompt="1"/>
          </p:nvPr>
        </p:nvSpPr>
        <p:spPr>
          <a:xfrm>
            <a:off x="4114800" y="1868569"/>
            <a:ext cx="13716000" cy="777240"/>
          </a:xfrm>
          <a:prstGeom prst="rect">
            <a:avLst/>
          </a:prstGeom>
        </p:spPr>
        <p:txBody>
          <a:bodyPr lIns="91440" bIns="182880" anchor="t" anchorCtr="0"/>
          <a:lstStyle>
            <a:lvl1pPr marL="0" indent="0" algn="ctr">
              <a:lnSpc>
                <a:spcPct val="110000"/>
              </a:lnSpc>
              <a:spcBef>
                <a:spcPts val="0"/>
              </a:spcBef>
              <a:buNone/>
              <a:defRPr sz="1600" b="1">
                <a:solidFill>
                  <a:schemeClr val="bg1"/>
                </a:solidFill>
              </a:defRPr>
            </a:lvl1pPr>
          </a:lstStyle>
          <a:p>
            <a:pPr lvl="0"/>
            <a:r>
              <a:rPr lang="en-US" dirty="0"/>
              <a:t>Click to edit author/affiliation area</a:t>
            </a:r>
          </a:p>
        </p:txBody>
      </p:sp>
    </p:spTree>
    <p:extLst>
      <p:ext uri="{BB962C8B-B14F-4D97-AF65-F5344CB8AC3E}">
        <p14:creationId xmlns:p14="http://schemas.microsoft.com/office/powerpoint/2010/main" val="575805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Border">
    <p:bg>
      <p:bgPr>
        <a:solidFill>
          <a:schemeClr val="accent1"/>
        </a:solidFill>
        <a:effectLst/>
      </p:bgPr>
    </p:bg>
    <p:spTree>
      <p:nvGrpSpPr>
        <p:cNvPr id="1" name=""/>
        <p:cNvGrpSpPr/>
        <p:nvPr/>
      </p:nvGrpSpPr>
      <p:grpSpPr>
        <a:xfrm>
          <a:off x="0" y="0"/>
          <a:ext cx="0" cy="0"/>
          <a:chOff x="0" y="0"/>
          <a:chExt cx="0" cy="0"/>
        </a:xfrm>
      </p:grpSpPr>
      <p:sp>
        <p:nvSpPr>
          <p:cNvPr id="7" name="Text Placeholder 7">
            <a:extLst>
              <a:ext uri="{FF2B5EF4-FFF2-40B4-BE49-F238E27FC236}">
                <a16:creationId xmlns:a16="http://schemas.microsoft.com/office/drawing/2014/main" id="{FED068DC-A6B4-8546-9572-665003B1DEC6}"/>
              </a:ext>
            </a:extLst>
          </p:cNvPr>
          <p:cNvSpPr>
            <a:spLocks noGrp="1"/>
          </p:cNvSpPr>
          <p:nvPr>
            <p:ph type="body" sz="quarter" idx="12"/>
          </p:nvPr>
        </p:nvSpPr>
        <p:spPr>
          <a:xfrm>
            <a:off x="4114800" y="614200"/>
            <a:ext cx="13716000" cy="1243584"/>
          </a:xfrm>
          <a:prstGeom prst="rect">
            <a:avLst/>
          </a:prstGeom>
        </p:spPr>
        <p:txBody>
          <a:bodyPr lIns="91440" tIns="0" bIns="91440" anchor="t" anchorCtr="0"/>
          <a:lstStyle>
            <a:lvl1pPr marL="0" indent="0" algn="ctr">
              <a:spcBef>
                <a:spcPts val="0"/>
              </a:spcBef>
              <a:buNone/>
              <a:defRPr sz="4000" b="1">
                <a:solidFill>
                  <a:schemeClr val="bg1"/>
                </a:solidFill>
              </a:defRPr>
            </a:lvl1pPr>
            <a:lvl2pPr marL="457200" indent="0">
              <a:buNone/>
              <a:defRPr sz="4000" b="1"/>
            </a:lvl2pPr>
            <a:lvl3pPr marL="914400" indent="0">
              <a:buNone/>
              <a:defRPr sz="4000" b="1"/>
            </a:lvl3pPr>
            <a:lvl4pPr marL="1371600" indent="0">
              <a:buNone/>
              <a:defRPr sz="4000" b="1"/>
            </a:lvl4pPr>
            <a:lvl5pPr marL="1828800" indent="0">
              <a:buNone/>
              <a:defRPr sz="4000" b="1"/>
            </a:lvl5pPr>
          </a:lstStyle>
          <a:p>
            <a:pPr lvl="0">
              <a:buClrTx/>
              <a:buSzTx/>
            </a:pPr>
            <a:r>
              <a:rPr lang="en-US" altLang="en-US" dirty="0">
                <a:solidFill>
                  <a:schemeClr val="bg1"/>
                </a:solidFill>
              </a:rPr>
              <a:t>Click to edit Master text styles</a:t>
            </a:r>
          </a:p>
        </p:txBody>
      </p:sp>
      <p:sp>
        <p:nvSpPr>
          <p:cNvPr id="6" name="Text Placeholder 14">
            <a:extLst>
              <a:ext uri="{FF2B5EF4-FFF2-40B4-BE49-F238E27FC236}">
                <a16:creationId xmlns:a16="http://schemas.microsoft.com/office/drawing/2014/main" id="{F209687C-B39B-6946-A8A3-E2AC12A5D40B}"/>
              </a:ext>
            </a:extLst>
          </p:cNvPr>
          <p:cNvSpPr>
            <a:spLocks noGrp="1"/>
          </p:cNvSpPr>
          <p:nvPr>
            <p:ph type="body" sz="quarter" idx="10" hasCustomPrompt="1"/>
          </p:nvPr>
        </p:nvSpPr>
        <p:spPr>
          <a:xfrm>
            <a:off x="4114800" y="1868569"/>
            <a:ext cx="13716000" cy="782711"/>
          </a:xfrm>
          <a:prstGeom prst="rect">
            <a:avLst/>
          </a:prstGeom>
        </p:spPr>
        <p:txBody>
          <a:bodyPr lIns="91440" bIns="182880" anchor="t" anchorCtr="0"/>
          <a:lstStyle>
            <a:lvl1pPr marL="0" indent="0" algn="ctr">
              <a:lnSpc>
                <a:spcPct val="110000"/>
              </a:lnSpc>
              <a:spcBef>
                <a:spcPts val="0"/>
              </a:spcBef>
              <a:buNone/>
              <a:defRPr sz="1600" b="1">
                <a:solidFill>
                  <a:schemeClr val="bg1"/>
                </a:solidFill>
              </a:defRPr>
            </a:lvl1pPr>
          </a:lstStyle>
          <a:p>
            <a:pPr lvl="0"/>
            <a:r>
              <a:rPr lang="en-US" dirty="0"/>
              <a:t>Click to edit author/affiliation area</a:t>
            </a:r>
          </a:p>
        </p:txBody>
      </p:sp>
      <p:sp>
        <p:nvSpPr>
          <p:cNvPr id="4" name="Rectangle 3">
            <a:extLst>
              <a:ext uri="{FF2B5EF4-FFF2-40B4-BE49-F238E27FC236}">
                <a16:creationId xmlns:a16="http://schemas.microsoft.com/office/drawing/2014/main" id="{9096818D-E71B-4ABC-8391-4AF934085280}"/>
              </a:ext>
            </a:extLst>
          </p:cNvPr>
          <p:cNvSpPr/>
          <p:nvPr userDrawn="1"/>
        </p:nvSpPr>
        <p:spPr>
          <a:xfrm>
            <a:off x="685800" y="2670048"/>
            <a:ext cx="20574000" cy="126370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Box 544">
            <a:extLst>
              <a:ext uri="{FF2B5EF4-FFF2-40B4-BE49-F238E27FC236}">
                <a16:creationId xmlns:a16="http://schemas.microsoft.com/office/drawing/2014/main" id="{DFD7B0D5-5741-45E8-9E58-54DA9D29C9C8}"/>
              </a:ext>
            </a:extLst>
          </p:cNvPr>
          <p:cNvSpPr txBox="1">
            <a:spLocks noChangeArrowheads="1"/>
          </p:cNvSpPr>
          <p:nvPr userDrawn="1"/>
        </p:nvSpPr>
        <p:spPr bwMode="auto">
          <a:xfrm>
            <a:off x="685800" y="15384804"/>
            <a:ext cx="3648449" cy="236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0">
            <a:noAutofit/>
          </a:bodyPr>
          <a:lstStyle>
            <a:lvl1pPr defTabSz="3370263">
              <a:defRPr>
                <a:solidFill>
                  <a:schemeClr val="tx1"/>
                </a:solidFill>
                <a:latin typeface="Arial" charset="0"/>
                <a:cs typeface="Arial" charset="0"/>
              </a:defRPr>
            </a:lvl1pPr>
            <a:lvl2pPr defTabSz="3370263">
              <a:defRPr>
                <a:solidFill>
                  <a:schemeClr val="tx1"/>
                </a:solidFill>
                <a:latin typeface="Arial" charset="0"/>
                <a:cs typeface="Arial" charset="0"/>
              </a:defRPr>
            </a:lvl2pPr>
            <a:lvl3pPr defTabSz="3370263">
              <a:defRPr>
                <a:solidFill>
                  <a:schemeClr val="tx1"/>
                </a:solidFill>
                <a:latin typeface="Arial" charset="0"/>
                <a:cs typeface="Arial" charset="0"/>
              </a:defRPr>
            </a:lvl3pPr>
            <a:lvl4pPr defTabSz="3370263">
              <a:defRPr>
                <a:solidFill>
                  <a:schemeClr val="tx1"/>
                </a:solidFill>
                <a:latin typeface="Arial" charset="0"/>
                <a:cs typeface="Arial" charset="0"/>
              </a:defRPr>
            </a:lvl4pPr>
            <a:lvl5pPr defTabSz="3370263">
              <a:defRPr>
                <a:solidFill>
                  <a:schemeClr val="tx1"/>
                </a:solidFill>
                <a:latin typeface="Arial" charset="0"/>
                <a:cs typeface="Arial" charset="0"/>
              </a:defRPr>
            </a:lvl5pPr>
            <a:lvl6pPr defTabSz="3370263" fontAlgn="base">
              <a:spcBef>
                <a:spcPct val="0"/>
              </a:spcBef>
              <a:spcAft>
                <a:spcPct val="0"/>
              </a:spcAft>
              <a:defRPr>
                <a:solidFill>
                  <a:schemeClr val="tx1"/>
                </a:solidFill>
                <a:latin typeface="Arial" charset="0"/>
                <a:cs typeface="Arial" charset="0"/>
              </a:defRPr>
            </a:lvl6pPr>
            <a:lvl7pPr defTabSz="3370263" fontAlgn="base">
              <a:spcBef>
                <a:spcPct val="0"/>
              </a:spcBef>
              <a:spcAft>
                <a:spcPct val="0"/>
              </a:spcAft>
              <a:defRPr>
                <a:solidFill>
                  <a:schemeClr val="tx1"/>
                </a:solidFill>
                <a:latin typeface="Arial" charset="0"/>
                <a:cs typeface="Arial" charset="0"/>
              </a:defRPr>
            </a:lvl7pPr>
            <a:lvl8pPr defTabSz="3370263" fontAlgn="base">
              <a:spcBef>
                <a:spcPct val="0"/>
              </a:spcBef>
              <a:spcAft>
                <a:spcPct val="0"/>
              </a:spcAft>
              <a:defRPr>
                <a:solidFill>
                  <a:schemeClr val="tx1"/>
                </a:solidFill>
                <a:latin typeface="Arial" charset="0"/>
                <a:cs typeface="Arial" charset="0"/>
              </a:defRPr>
            </a:lvl8pPr>
            <a:lvl9pPr defTabSz="3370263" fontAlgn="base">
              <a:spcBef>
                <a:spcPct val="0"/>
              </a:spcBef>
              <a:spcAft>
                <a:spcPct val="0"/>
              </a:spcAft>
              <a:defRPr>
                <a:solidFill>
                  <a:schemeClr val="tx1"/>
                </a:solidFill>
                <a:latin typeface="Arial" charset="0"/>
                <a:cs typeface="Arial" charset="0"/>
              </a:defRPr>
            </a:lvl9pPr>
          </a:lstStyle>
          <a:p>
            <a:pPr algn="l">
              <a:lnSpc>
                <a:spcPct val="90000"/>
              </a:lnSpc>
              <a:spcBef>
                <a:spcPts val="0"/>
              </a:spcBef>
            </a:pPr>
            <a:r>
              <a:rPr lang="en-US" sz="800" b="1" dirty="0">
                <a:solidFill>
                  <a:schemeClr val="bg1"/>
                </a:solidFill>
                <a:sym typeface="Symbol" pitchFamily="18" charset="2"/>
              </a:rPr>
              <a:t>©</a:t>
            </a:r>
            <a:fld id="{5884FAFD-40E6-443D-AD8B-BFF8B0AE239F}" type="datetimeyyyy">
              <a:rPr lang="en-US" sz="800" b="1" smtClean="0">
                <a:solidFill>
                  <a:schemeClr val="bg1"/>
                </a:solidFill>
                <a:sym typeface="Symbol" pitchFamily="18" charset="2"/>
              </a:rPr>
              <a:t>2024</a:t>
            </a:fld>
            <a:r>
              <a:rPr lang="en-US" sz="800" b="1" dirty="0">
                <a:solidFill>
                  <a:schemeClr val="bg1"/>
                </a:solidFill>
                <a:sym typeface="Symbol" pitchFamily="18" charset="2"/>
              </a:rPr>
              <a:t> Mayo Foundation for Medical Education and Research</a:t>
            </a:r>
          </a:p>
        </p:txBody>
      </p:sp>
      <p:pic>
        <p:nvPicPr>
          <p:cNvPr id="2" name="Picture 1">
            <a:extLst>
              <a:ext uri="{FF2B5EF4-FFF2-40B4-BE49-F238E27FC236}">
                <a16:creationId xmlns:a16="http://schemas.microsoft.com/office/drawing/2014/main" id="{E4C9EC22-978A-C1E3-5F24-3F95EE506018}"/>
              </a:ext>
            </a:extLst>
          </p:cNvPr>
          <p:cNvPicPr>
            <a:picLocks noChangeAspect="1"/>
          </p:cNvPicPr>
          <p:nvPr userDrawn="1"/>
        </p:nvPicPr>
        <p:blipFill>
          <a:blip r:embed="rId2"/>
          <a:stretch>
            <a:fillRect/>
          </a:stretch>
        </p:blipFill>
        <p:spPr>
          <a:xfrm>
            <a:off x="488950" y="627101"/>
            <a:ext cx="1298448" cy="1559029"/>
          </a:xfrm>
          <a:prstGeom prst="rect">
            <a:avLst/>
          </a:prstGeom>
          <a:ln>
            <a:noFill/>
          </a:ln>
        </p:spPr>
      </p:pic>
    </p:spTree>
    <p:extLst>
      <p:ext uri="{BB962C8B-B14F-4D97-AF65-F5344CB8AC3E}">
        <p14:creationId xmlns:p14="http://schemas.microsoft.com/office/powerpoint/2010/main" val="3803084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etter Poster (QR co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7C1F5D6-F79C-4F2F-922A-309A10AED67C}"/>
              </a:ext>
            </a:extLst>
          </p:cNvPr>
          <p:cNvSpPr/>
          <p:nvPr userDrawn="1"/>
        </p:nvSpPr>
        <p:spPr>
          <a:xfrm>
            <a:off x="0" y="0"/>
            <a:ext cx="10972800" cy="1600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Text Box 544">
            <a:extLst>
              <a:ext uri="{FF2B5EF4-FFF2-40B4-BE49-F238E27FC236}">
                <a16:creationId xmlns:a16="http://schemas.microsoft.com/office/drawing/2014/main" id="{BEB081AD-FFDC-4CE4-B614-DDEB09645014}"/>
              </a:ext>
            </a:extLst>
          </p:cNvPr>
          <p:cNvSpPr txBox="1">
            <a:spLocks noChangeArrowheads="1"/>
          </p:cNvSpPr>
          <p:nvPr userDrawn="1"/>
        </p:nvSpPr>
        <p:spPr bwMode="auto">
          <a:xfrm>
            <a:off x="1113617" y="15384804"/>
            <a:ext cx="3648449" cy="236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0">
            <a:noAutofit/>
          </a:bodyPr>
          <a:lstStyle>
            <a:lvl1pPr defTabSz="3370263">
              <a:defRPr>
                <a:solidFill>
                  <a:schemeClr val="tx1"/>
                </a:solidFill>
                <a:latin typeface="Arial" charset="0"/>
                <a:cs typeface="Arial" charset="0"/>
              </a:defRPr>
            </a:lvl1pPr>
            <a:lvl2pPr defTabSz="3370263">
              <a:defRPr>
                <a:solidFill>
                  <a:schemeClr val="tx1"/>
                </a:solidFill>
                <a:latin typeface="Arial" charset="0"/>
                <a:cs typeface="Arial" charset="0"/>
              </a:defRPr>
            </a:lvl2pPr>
            <a:lvl3pPr defTabSz="3370263">
              <a:defRPr>
                <a:solidFill>
                  <a:schemeClr val="tx1"/>
                </a:solidFill>
                <a:latin typeface="Arial" charset="0"/>
                <a:cs typeface="Arial" charset="0"/>
              </a:defRPr>
            </a:lvl3pPr>
            <a:lvl4pPr defTabSz="3370263">
              <a:defRPr>
                <a:solidFill>
                  <a:schemeClr val="tx1"/>
                </a:solidFill>
                <a:latin typeface="Arial" charset="0"/>
                <a:cs typeface="Arial" charset="0"/>
              </a:defRPr>
            </a:lvl4pPr>
            <a:lvl5pPr defTabSz="3370263">
              <a:defRPr>
                <a:solidFill>
                  <a:schemeClr val="tx1"/>
                </a:solidFill>
                <a:latin typeface="Arial" charset="0"/>
                <a:cs typeface="Arial" charset="0"/>
              </a:defRPr>
            </a:lvl5pPr>
            <a:lvl6pPr defTabSz="3370263" fontAlgn="base">
              <a:spcBef>
                <a:spcPct val="0"/>
              </a:spcBef>
              <a:spcAft>
                <a:spcPct val="0"/>
              </a:spcAft>
              <a:defRPr>
                <a:solidFill>
                  <a:schemeClr val="tx1"/>
                </a:solidFill>
                <a:latin typeface="Arial" charset="0"/>
                <a:cs typeface="Arial" charset="0"/>
              </a:defRPr>
            </a:lvl6pPr>
            <a:lvl7pPr defTabSz="3370263" fontAlgn="base">
              <a:spcBef>
                <a:spcPct val="0"/>
              </a:spcBef>
              <a:spcAft>
                <a:spcPct val="0"/>
              </a:spcAft>
              <a:defRPr>
                <a:solidFill>
                  <a:schemeClr val="tx1"/>
                </a:solidFill>
                <a:latin typeface="Arial" charset="0"/>
                <a:cs typeface="Arial" charset="0"/>
              </a:defRPr>
            </a:lvl7pPr>
            <a:lvl8pPr defTabSz="3370263" fontAlgn="base">
              <a:spcBef>
                <a:spcPct val="0"/>
              </a:spcBef>
              <a:spcAft>
                <a:spcPct val="0"/>
              </a:spcAft>
              <a:defRPr>
                <a:solidFill>
                  <a:schemeClr val="tx1"/>
                </a:solidFill>
                <a:latin typeface="Arial" charset="0"/>
                <a:cs typeface="Arial" charset="0"/>
              </a:defRPr>
            </a:lvl8pPr>
            <a:lvl9pPr defTabSz="3370263" fontAlgn="base">
              <a:spcBef>
                <a:spcPct val="0"/>
              </a:spcBef>
              <a:spcAft>
                <a:spcPct val="0"/>
              </a:spcAft>
              <a:defRPr>
                <a:solidFill>
                  <a:schemeClr val="tx1"/>
                </a:solidFill>
                <a:latin typeface="Arial" charset="0"/>
                <a:cs typeface="Arial" charset="0"/>
              </a:defRPr>
            </a:lvl9pPr>
          </a:lstStyle>
          <a:p>
            <a:pPr algn="l">
              <a:lnSpc>
                <a:spcPct val="90000"/>
              </a:lnSpc>
            </a:pPr>
            <a:r>
              <a:rPr lang="en-US" sz="800" b="1" dirty="0">
                <a:solidFill>
                  <a:schemeClr val="bg1"/>
                </a:solidFill>
                <a:sym typeface="Symbol" pitchFamily="18" charset="2"/>
              </a:rPr>
              <a:t>©</a:t>
            </a:r>
            <a:fld id="{0632188B-9737-4C9B-9485-189704D481BA}" type="datetimeyyyy">
              <a:rPr lang="en-US" sz="800" b="1" smtClean="0">
                <a:solidFill>
                  <a:schemeClr val="bg1"/>
                </a:solidFill>
                <a:sym typeface="Symbol" pitchFamily="18" charset="2"/>
              </a:rPr>
              <a:t>2024</a:t>
            </a:fld>
            <a:r>
              <a:rPr lang="en-US" sz="800" b="1" dirty="0">
                <a:solidFill>
                  <a:schemeClr val="bg1"/>
                </a:solidFill>
                <a:sym typeface="Symbol" pitchFamily="18" charset="2"/>
              </a:rPr>
              <a:t> Mayo Foundation for Medical Education and Research</a:t>
            </a:r>
          </a:p>
        </p:txBody>
      </p:sp>
      <p:sp>
        <p:nvSpPr>
          <p:cNvPr id="14" name="Text Placeholder 13">
            <a:extLst>
              <a:ext uri="{FF2B5EF4-FFF2-40B4-BE49-F238E27FC236}">
                <a16:creationId xmlns:a16="http://schemas.microsoft.com/office/drawing/2014/main" id="{3AC658AE-0B56-42FB-AA50-4B22B520DBDF}"/>
              </a:ext>
            </a:extLst>
          </p:cNvPr>
          <p:cNvSpPr>
            <a:spLocks noGrp="1"/>
          </p:cNvSpPr>
          <p:nvPr>
            <p:ph type="body" sz="quarter" idx="10" hasCustomPrompt="1"/>
          </p:nvPr>
        </p:nvSpPr>
        <p:spPr>
          <a:xfrm>
            <a:off x="1104900" y="5200650"/>
            <a:ext cx="9319260" cy="5632311"/>
          </a:xfrm>
          <a:prstGeom prst="rect">
            <a:avLst/>
          </a:prstGeom>
        </p:spPr>
        <p:txBody>
          <a:bodyPr lIns="0" tIns="45720" bIns="45720">
            <a:noAutofit/>
          </a:bodyPr>
          <a:lstStyle>
            <a:lvl1pPr marL="0" indent="0">
              <a:buNone/>
              <a:defRPr sz="15000" b="1">
                <a:solidFill>
                  <a:schemeClr val="bg1"/>
                </a:solidFill>
              </a:defRPr>
            </a:lvl1pPr>
            <a:lvl2pPr marL="457200" indent="0">
              <a:buNone/>
              <a:defRPr/>
            </a:lvl2pPr>
          </a:lstStyle>
          <a:p>
            <a:pPr lvl="0"/>
            <a:r>
              <a:rPr lang="en-US" dirty="0"/>
              <a:t>Click to edit text</a:t>
            </a:r>
          </a:p>
        </p:txBody>
      </p:sp>
      <p:sp>
        <p:nvSpPr>
          <p:cNvPr id="15" name="Text Placeholder 13">
            <a:extLst>
              <a:ext uri="{FF2B5EF4-FFF2-40B4-BE49-F238E27FC236}">
                <a16:creationId xmlns:a16="http://schemas.microsoft.com/office/drawing/2014/main" id="{6FCD4A33-1EE2-4516-8301-469658E75C49}"/>
              </a:ext>
            </a:extLst>
          </p:cNvPr>
          <p:cNvSpPr>
            <a:spLocks noGrp="1"/>
          </p:cNvSpPr>
          <p:nvPr>
            <p:ph type="body" sz="quarter" idx="11" hasCustomPrompt="1"/>
          </p:nvPr>
        </p:nvSpPr>
        <p:spPr>
          <a:xfrm>
            <a:off x="1104900" y="11982450"/>
            <a:ext cx="9319260" cy="3143250"/>
          </a:xfrm>
          <a:prstGeom prst="rect">
            <a:avLst/>
          </a:prstGeom>
        </p:spPr>
        <p:txBody>
          <a:bodyPr lIns="0" tIns="45720" bIns="45720">
            <a:noAutofit/>
          </a:bodyPr>
          <a:lstStyle>
            <a:lvl1pPr marL="0" indent="0">
              <a:buNone/>
              <a:defRPr sz="7500" b="1">
                <a:solidFill>
                  <a:schemeClr val="bg1"/>
                </a:solidFill>
              </a:defRPr>
            </a:lvl1pPr>
            <a:lvl2pPr marL="457200" indent="0">
              <a:buNone/>
              <a:defRPr/>
            </a:lvl2pPr>
          </a:lstStyle>
          <a:p>
            <a:pPr lvl="0"/>
            <a:r>
              <a:rPr lang="en-US" dirty="0"/>
              <a:t>Click to edit text</a:t>
            </a:r>
          </a:p>
        </p:txBody>
      </p:sp>
      <p:sp>
        <p:nvSpPr>
          <p:cNvPr id="7" name="Text Placeholder 10">
            <a:extLst>
              <a:ext uri="{FF2B5EF4-FFF2-40B4-BE49-F238E27FC236}">
                <a16:creationId xmlns:a16="http://schemas.microsoft.com/office/drawing/2014/main" id="{C31CF255-C3D6-6B86-B33B-6708952B0F16}"/>
              </a:ext>
            </a:extLst>
          </p:cNvPr>
          <p:cNvSpPr>
            <a:spLocks noGrp="1"/>
          </p:cNvSpPr>
          <p:nvPr>
            <p:ph type="body" sz="quarter" idx="13" hasCustomPrompt="1"/>
          </p:nvPr>
        </p:nvSpPr>
        <p:spPr>
          <a:xfrm>
            <a:off x="11521440" y="2382520"/>
            <a:ext cx="9372600" cy="777240"/>
          </a:xfrm>
          <a:prstGeom prst="rect">
            <a:avLst/>
          </a:prstGeom>
          <a:ln>
            <a:noFill/>
          </a:ln>
        </p:spPr>
        <p:txBody>
          <a:bodyPr lIns="137160" rIns="137160" bIns="182880"/>
          <a:lstStyle>
            <a:lvl1pPr marL="0" indent="0">
              <a:lnSpc>
                <a:spcPct val="110000"/>
              </a:lnSpc>
              <a:spcBef>
                <a:spcPts val="0"/>
              </a:spcBef>
              <a:buNone/>
              <a:defRPr sz="1800" b="1">
                <a:solidFill>
                  <a:schemeClr val="tx1"/>
                </a:solidFill>
              </a:defRPr>
            </a:lvl1pPr>
          </a:lstStyle>
          <a:p>
            <a:pPr lvl="0"/>
            <a:r>
              <a:rPr lang="en-US" dirty="0"/>
              <a:t>Click to edit author/affiliation area</a:t>
            </a:r>
          </a:p>
        </p:txBody>
      </p:sp>
      <p:sp>
        <p:nvSpPr>
          <p:cNvPr id="9" name="Text Placeholder 6">
            <a:extLst>
              <a:ext uri="{FF2B5EF4-FFF2-40B4-BE49-F238E27FC236}">
                <a16:creationId xmlns:a16="http://schemas.microsoft.com/office/drawing/2014/main" id="{A52B86C6-9EE7-7DF8-D875-4105129BD44B}"/>
              </a:ext>
            </a:extLst>
          </p:cNvPr>
          <p:cNvSpPr>
            <a:spLocks noGrp="1"/>
          </p:cNvSpPr>
          <p:nvPr>
            <p:ph type="body" sz="quarter" idx="14" hasCustomPrompt="1"/>
          </p:nvPr>
        </p:nvSpPr>
        <p:spPr>
          <a:xfrm>
            <a:off x="11521440" y="1076960"/>
            <a:ext cx="9372600" cy="1280160"/>
          </a:xfrm>
          <a:prstGeom prst="rect">
            <a:avLst/>
          </a:prstGeom>
        </p:spPr>
        <p:txBody>
          <a:bodyPr lIns="137160" tIns="0" rIns="137160" bIns="91440"/>
          <a:lstStyle>
            <a:lvl1pPr marL="0" indent="0">
              <a:lnSpc>
                <a:spcPct val="90000"/>
              </a:lnSpc>
              <a:buNone/>
              <a:defRPr sz="4000" b="1">
                <a:solidFill>
                  <a:schemeClr val="tx1"/>
                </a:solidFill>
              </a:defRPr>
            </a:lvl1pPr>
          </a:lstStyle>
          <a:p>
            <a:pPr lvl="0"/>
            <a:r>
              <a:rPr lang="en-US" dirty="0"/>
              <a:t>Poster Title Goes Here Poster Title Goes Here Poster Title Goes Here</a:t>
            </a:r>
          </a:p>
        </p:txBody>
      </p:sp>
      <p:pic>
        <p:nvPicPr>
          <p:cNvPr id="3" name="Picture 2">
            <a:extLst>
              <a:ext uri="{FF2B5EF4-FFF2-40B4-BE49-F238E27FC236}">
                <a16:creationId xmlns:a16="http://schemas.microsoft.com/office/drawing/2014/main" id="{87B5B601-CBA8-B4E6-FDF0-FFFA1AB48DEC}"/>
              </a:ext>
            </a:extLst>
          </p:cNvPr>
          <p:cNvPicPr>
            <a:picLocks noChangeAspect="1"/>
          </p:cNvPicPr>
          <p:nvPr userDrawn="1"/>
        </p:nvPicPr>
        <p:blipFill>
          <a:blip r:embed="rId2"/>
          <a:stretch>
            <a:fillRect/>
          </a:stretch>
        </p:blipFill>
        <p:spPr>
          <a:xfrm>
            <a:off x="1113617" y="1160206"/>
            <a:ext cx="2350008" cy="2821623"/>
          </a:xfrm>
          <a:prstGeom prst="rect">
            <a:avLst/>
          </a:prstGeom>
          <a:ln>
            <a:noFill/>
          </a:ln>
        </p:spPr>
      </p:pic>
    </p:spTree>
    <p:extLst>
      <p:ext uri="{BB962C8B-B14F-4D97-AF65-F5344CB8AC3E}">
        <p14:creationId xmlns:p14="http://schemas.microsoft.com/office/powerpoint/2010/main" val="23812330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9E8C6D8-93F2-DA43-B816-B2A8671E230A}"/>
              </a:ext>
            </a:extLst>
          </p:cNvPr>
          <p:cNvSpPr/>
          <p:nvPr userDrawn="1"/>
        </p:nvSpPr>
        <p:spPr bwMode="auto">
          <a:xfrm>
            <a:off x="-2" y="0"/>
            <a:ext cx="21945601" cy="2673207"/>
          </a:xfrm>
          <a:prstGeom prst="rect">
            <a:avLst/>
          </a:prstGeom>
          <a:solidFill>
            <a:schemeClr val="accent1"/>
          </a:solidFill>
          <a:ln>
            <a:noFill/>
          </a:ln>
          <a:effectLst/>
        </p:spPr>
        <p:txBody>
          <a:bodyPr vert="horz" wrap="square" lIns="0" tIns="137160" rIns="0" bIns="137160" numCol="1" rtlCol="0" anchor="t" anchorCtr="0" compatLnSpc="1">
            <a:prstTxWarp prst="textNoShape">
              <a:avLst/>
            </a:prstTxWarp>
            <a:noAutofit/>
          </a:bodyPr>
          <a:lstStyle/>
          <a:p>
            <a:pPr marL="0" marR="0" indent="0" algn="ctr" defTabSz="3370263" rtl="0" eaLnBrk="1" fontAlgn="base" latinLnBrk="0" hangingPunct="1">
              <a:lnSpc>
                <a:spcPct val="100000"/>
              </a:lnSpc>
              <a:spcBef>
                <a:spcPct val="20000"/>
              </a:spcBef>
              <a:spcAft>
                <a:spcPct val="0"/>
              </a:spcAft>
              <a:buClr>
                <a:schemeClr val="folHlink"/>
              </a:buClr>
              <a:buSzPct val="120000"/>
              <a:buFontTx/>
              <a:buNone/>
              <a:tabLst/>
            </a:pPr>
            <a:endParaRPr kumimoji="0" lang="en-US" sz="2200" b="0" i="0" u="none" strike="noStrike" cap="none" normalizeH="0" baseline="0">
              <a:ln>
                <a:noFill/>
              </a:ln>
              <a:solidFill>
                <a:schemeClr val="tx2"/>
              </a:solidFill>
              <a:effectLst/>
              <a:latin typeface="Arial" charset="0"/>
              <a:ea typeface="Times New Roman" pitchFamily="18" charset="0"/>
              <a:cs typeface="Calibri" pitchFamily="34" charset="0"/>
            </a:endParaRPr>
          </a:p>
        </p:txBody>
      </p:sp>
      <p:sp>
        <p:nvSpPr>
          <p:cNvPr id="13" name="Text Box 544">
            <a:extLst>
              <a:ext uri="{FF2B5EF4-FFF2-40B4-BE49-F238E27FC236}">
                <a16:creationId xmlns:a16="http://schemas.microsoft.com/office/drawing/2014/main" id="{C84F1D9A-D4DE-0F42-9034-90C8293542CC}"/>
              </a:ext>
            </a:extLst>
          </p:cNvPr>
          <p:cNvSpPr txBox="1">
            <a:spLocks noChangeArrowheads="1"/>
          </p:cNvSpPr>
          <p:nvPr userDrawn="1"/>
        </p:nvSpPr>
        <p:spPr bwMode="auto">
          <a:xfrm>
            <a:off x="480483" y="15384804"/>
            <a:ext cx="3648449" cy="236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0">
            <a:noAutofit/>
          </a:bodyPr>
          <a:lstStyle>
            <a:lvl1pPr defTabSz="3370263">
              <a:defRPr>
                <a:solidFill>
                  <a:schemeClr val="tx1"/>
                </a:solidFill>
                <a:latin typeface="Arial" charset="0"/>
                <a:cs typeface="Arial" charset="0"/>
              </a:defRPr>
            </a:lvl1pPr>
            <a:lvl2pPr defTabSz="3370263">
              <a:defRPr>
                <a:solidFill>
                  <a:schemeClr val="tx1"/>
                </a:solidFill>
                <a:latin typeface="Arial" charset="0"/>
                <a:cs typeface="Arial" charset="0"/>
              </a:defRPr>
            </a:lvl2pPr>
            <a:lvl3pPr defTabSz="3370263">
              <a:defRPr>
                <a:solidFill>
                  <a:schemeClr val="tx1"/>
                </a:solidFill>
                <a:latin typeface="Arial" charset="0"/>
                <a:cs typeface="Arial" charset="0"/>
              </a:defRPr>
            </a:lvl3pPr>
            <a:lvl4pPr defTabSz="3370263">
              <a:defRPr>
                <a:solidFill>
                  <a:schemeClr val="tx1"/>
                </a:solidFill>
                <a:latin typeface="Arial" charset="0"/>
                <a:cs typeface="Arial" charset="0"/>
              </a:defRPr>
            </a:lvl4pPr>
            <a:lvl5pPr defTabSz="3370263">
              <a:defRPr>
                <a:solidFill>
                  <a:schemeClr val="tx1"/>
                </a:solidFill>
                <a:latin typeface="Arial" charset="0"/>
                <a:cs typeface="Arial" charset="0"/>
              </a:defRPr>
            </a:lvl5pPr>
            <a:lvl6pPr defTabSz="3370263" fontAlgn="base">
              <a:spcBef>
                <a:spcPct val="0"/>
              </a:spcBef>
              <a:spcAft>
                <a:spcPct val="0"/>
              </a:spcAft>
              <a:defRPr>
                <a:solidFill>
                  <a:schemeClr val="tx1"/>
                </a:solidFill>
                <a:latin typeface="Arial" charset="0"/>
                <a:cs typeface="Arial" charset="0"/>
              </a:defRPr>
            </a:lvl6pPr>
            <a:lvl7pPr defTabSz="3370263" fontAlgn="base">
              <a:spcBef>
                <a:spcPct val="0"/>
              </a:spcBef>
              <a:spcAft>
                <a:spcPct val="0"/>
              </a:spcAft>
              <a:defRPr>
                <a:solidFill>
                  <a:schemeClr val="tx1"/>
                </a:solidFill>
                <a:latin typeface="Arial" charset="0"/>
                <a:cs typeface="Arial" charset="0"/>
              </a:defRPr>
            </a:lvl7pPr>
            <a:lvl8pPr defTabSz="3370263" fontAlgn="base">
              <a:spcBef>
                <a:spcPct val="0"/>
              </a:spcBef>
              <a:spcAft>
                <a:spcPct val="0"/>
              </a:spcAft>
              <a:defRPr>
                <a:solidFill>
                  <a:schemeClr val="tx1"/>
                </a:solidFill>
                <a:latin typeface="Arial" charset="0"/>
                <a:cs typeface="Arial" charset="0"/>
              </a:defRPr>
            </a:lvl8pPr>
            <a:lvl9pPr defTabSz="3370263" fontAlgn="base">
              <a:spcBef>
                <a:spcPct val="0"/>
              </a:spcBef>
              <a:spcAft>
                <a:spcPct val="0"/>
              </a:spcAft>
              <a:defRPr>
                <a:solidFill>
                  <a:schemeClr val="tx1"/>
                </a:solidFill>
                <a:latin typeface="Arial" charset="0"/>
                <a:cs typeface="Arial" charset="0"/>
              </a:defRPr>
            </a:lvl9pPr>
          </a:lstStyle>
          <a:p>
            <a:pPr algn="l">
              <a:lnSpc>
                <a:spcPct val="90000"/>
              </a:lnSpc>
              <a:spcBef>
                <a:spcPts val="0"/>
              </a:spcBef>
            </a:pPr>
            <a:r>
              <a:rPr lang="en-US" sz="800" b="1" dirty="0">
                <a:sym typeface="Symbol" pitchFamily="18" charset="2"/>
              </a:rPr>
              <a:t>©</a:t>
            </a:r>
            <a:fld id="{5884FAFD-40E6-443D-AD8B-BFF8B0AE239F}" type="datetimeyyyy">
              <a:rPr lang="en-US" sz="800" b="1" smtClean="0">
                <a:sym typeface="Symbol" pitchFamily="18" charset="2"/>
              </a:rPr>
              <a:t>2024</a:t>
            </a:fld>
            <a:r>
              <a:rPr lang="en-US" sz="800" b="1" dirty="0">
                <a:sym typeface="Symbol" pitchFamily="18" charset="2"/>
              </a:rPr>
              <a:t> Mayo Foundation for Medical Education and Research</a:t>
            </a:r>
          </a:p>
        </p:txBody>
      </p:sp>
      <p:pic>
        <p:nvPicPr>
          <p:cNvPr id="3" name="Picture 2">
            <a:extLst>
              <a:ext uri="{FF2B5EF4-FFF2-40B4-BE49-F238E27FC236}">
                <a16:creationId xmlns:a16="http://schemas.microsoft.com/office/drawing/2014/main" id="{FABCF282-9715-E64E-F488-E78E2622090D}"/>
              </a:ext>
            </a:extLst>
          </p:cNvPr>
          <p:cNvPicPr>
            <a:picLocks noChangeAspect="1"/>
          </p:cNvPicPr>
          <p:nvPr userDrawn="1"/>
        </p:nvPicPr>
        <p:blipFill>
          <a:blip r:embed="rId6"/>
          <a:stretch>
            <a:fillRect/>
          </a:stretch>
        </p:blipFill>
        <p:spPr>
          <a:xfrm>
            <a:off x="488950" y="627101"/>
            <a:ext cx="1298448" cy="1559029"/>
          </a:xfrm>
          <a:prstGeom prst="rect">
            <a:avLst/>
          </a:prstGeom>
          <a:ln>
            <a:noFill/>
          </a:ln>
        </p:spPr>
      </p:pic>
    </p:spTree>
    <p:extLst>
      <p:ext uri="{BB962C8B-B14F-4D97-AF65-F5344CB8AC3E}">
        <p14:creationId xmlns:p14="http://schemas.microsoft.com/office/powerpoint/2010/main" val="4273207950"/>
      </p:ext>
    </p:extLst>
  </p:cSld>
  <p:clrMap bg1="dk1" tx1="lt1" bg2="dk2" tx2="lt2" accent1="accent1" accent2="accent2" accent3="accent3" accent4="accent4" accent5="accent5" accent6="accent6" hlink="hlink" folHlink="folHlink"/>
  <p:sldLayoutIdLst>
    <p:sldLayoutId id="2147483659" r:id="rId1"/>
    <p:sldLayoutId id="2147483660" r:id="rId2"/>
    <p:sldLayoutId id="2147483658" r:id="rId3"/>
    <p:sldLayoutId id="2147483661"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00" userDrawn="1">
          <p15:clr>
            <a:srgbClr val="F26B43"/>
          </p15:clr>
        </p15:guide>
        <p15:guide id="4" pos="13518" userDrawn="1">
          <p15:clr>
            <a:srgbClr val="F26B43"/>
          </p15:clr>
        </p15:guide>
        <p15:guide id="6" orient="horz" pos="9776" userDrawn="1">
          <p15:clr>
            <a:srgbClr val="F26B43"/>
          </p15:clr>
        </p15:guide>
        <p15:guide id="15" orient="horz" pos="38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ustomXml" Target="../../customXml/item3.xml"/><Relationship Id="rId1" Type="http://schemas.openxmlformats.org/officeDocument/2006/relationships/customXml" Target="../../customXml/item6.xml"/><Relationship Id="rId6" Type="http://schemas.openxmlformats.org/officeDocument/2006/relationships/hyperlink" Target="http://mayoweb.mayo.edu/sp-forms/mc0900-mc0999/mc0914-29.pdf" TargetMode="External"/><Relationship Id="rId5" Type="http://schemas.openxmlformats.org/officeDocument/2006/relationships/chart" Target="../charts/char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customXml" Target="../../customXml/item1.xml"/><Relationship Id="rId1" Type="http://schemas.openxmlformats.org/officeDocument/2006/relationships/customXml" Target="../../customXml/item8.xml"/><Relationship Id="rId6" Type="http://schemas.openxmlformats.org/officeDocument/2006/relationships/chart" Target="../charts/chart2.xml"/><Relationship Id="rId5" Type="http://schemas.openxmlformats.org/officeDocument/2006/relationships/hyperlink" Target="http://mayoweb.mayo.edu/sp-forms/mc0900-mc0999/mc0914-29.pdf" TargetMode="External"/><Relationship Id="rId4" Type="http://schemas.openxmlformats.org/officeDocument/2006/relationships/notesSlide" Target="../notesSlides/notes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31" name="Text Box 519"/>
          <p:cNvSpPr txBox="1">
            <a:spLocks noChangeArrowheads="1"/>
          </p:cNvSpPr>
          <p:nvPr/>
        </p:nvSpPr>
        <p:spPr bwMode="auto">
          <a:xfrm>
            <a:off x="16495776" y="3733636"/>
            <a:ext cx="4983480" cy="548640"/>
          </a:xfrm>
          <a:prstGeom prst="rect">
            <a:avLst/>
          </a:prstGeom>
          <a:noFill/>
          <a:ln>
            <a:noFill/>
          </a:ln>
          <a:effectLst/>
        </p:spPr>
        <p:txBody>
          <a:bodyPr wrap="square" lIns="137160" tIns="91440" rIns="91440" bIns="137160">
            <a:noAutofit/>
          </a:bodyPr>
          <a:lstStyle>
            <a:lvl1pPr marL="114300" indent="-114300" algn="l" defTabSz="457200">
              <a:spcBef>
                <a:spcPct val="0"/>
              </a:spcBef>
              <a:defRPr>
                <a:solidFill>
                  <a:schemeClr val="tx1"/>
                </a:solidFill>
                <a:latin typeface="Arial" charset="0"/>
                <a:cs typeface="Arial" charset="0"/>
              </a:defRPr>
            </a:lvl1pPr>
            <a:lvl2pPr marL="22860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indent="0">
              <a:spcBef>
                <a:spcPts val="300"/>
              </a:spcBef>
              <a:spcAft>
                <a:spcPts val="300"/>
              </a:spcAft>
              <a:buClr>
                <a:schemeClr val="tx2"/>
              </a:buClr>
            </a:pPr>
            <a:r>
              <a:rPr lang="en-US" sz="1400" dirty="0">
                <a:latin typeface="+mn-lt"/>
                <a:ea typeface="Times New Roman" panose="02020603050405020304" pitchFamily="18" charset="0"/>
                <a:cs typeface="Times New Roman" panose="02020603050405020304" pitchFamily="18" charset="0"/>
              </a:rPr>
              <a:t>Conclusions are fully supported by the results data provided</a:t>
            </a:r>
            <a:endParaRPr lang="en-US" altLang="ja-JP" sz="1400" dirty="0">
              <a:latin typeface="+mn-lt"/>
            </a:endParaRPr>
          </a:p>
        </p:txBody>
      </p:sp>
      <p:sp>
        <p:nvSpPr>
          <p:cNvPr id="13834" name="Text Box 522"/>
          <p:cNvSpPr txBox="1">
            <a:spLocks noChangeArrowheads="1"/>
          </p:cNvSpPr>
          <p:nvPr/>
        </p:nvSpPr>
        <p:spPr bwMode="auto">
          <a:xfrm>
            <a:off x="16536166" y="8207410"/>
            <a:ext cx="4983480" cy="869594"/>
          </a:xfrm>
          <a:prstGeom prst="rect">
            <a:avLst/>
          </a:prstGeom>
          <a:noFill/>
          <a:ln>
            <a:noFill/>
          </a:ln>
          <a:effectLst/>
        </p:spPr>
        <p:txBody>
          <a:bodyPr wrap="square" lIns="137160" tIns="91440" rIns="91440" bIns="137160">
            <a:noAutofit/>
          </a:bodyPr>
          <a:lstStyle>
            <a:lvl1pPr marL="114300" indent="-114300" algn="l" defTabSz="457200">
              <a:spcBef>
                <a:spcPct val="0"/>
              </a:spcBef>
              <a:defRPr>
                <a:solidFill>
                  <a:schemeClr val="tx1"/>
                </a:solidFill>
                <a:latin typeface="Arial" charset="0"/>
                <a:cs typeface="Arial" charset="0"/>
              </a:defRPr>
            </a:lvl1pPr>
            <a:lvl2pPr marL="22860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4762" indent="0">
              <a:spcBef>
                <a:spcPts val="600"/>
              </a:spcBef>
              <a:spcAft>
                <a:spcPts val="600"/>
              </a:spcAft>
              <a:buClr>
                <a:schemeClr val="tx1"/>
              </a:buClr>
              <a:buSzPct val="100000"/>
            </a:pPr>
            <a:r>
              <a:rPr lang="en-US" altLang="ja-JP" sz="1400" dirty="0">
                <a:ea typeface="MS PGothic" pitchFamily="34" charset="-128"/>
              </a:rPr>
              <a:t>(Optional) Use this space to acknowledge additional team members that were not listed as authors in the header or people/groups that provided support to the project.</a:t>
            </a:r>
          </a:p>
        </p:txBody>
      </p:sp>
      <p:sp>
        <p:nvSpPr>
          <p:cNvPr id="13837" name="Text Box 525"/>
          <p:cNvSpPr txBox="1">
            <a:spLocks noChangeArrowheads="1"/>
          </p:cNvSpPr>
          <p:nvPr/>
        </p:nvSpPr>
        <p:spPr bwMode="auto">
          <a:xfrm>
            <a:off x="16477488" y="9996297"/>
            <a:ext cx="4983480" cy="2465052"/>
          </a:xfrm>
          <a:prstGeom prst="rect">
            <a:avLst/>
          </a:prstGeom>
          <a:noFill/>
          <a:ln>
            <a:noFill/>
          </a:ln>
          <a:effectLst/>
        </p:spPr>
        <p:txBody>
          <a:bodyPr wrap="square" lIns="137160" tIns="91440" rIns="91440" bIns="137160">
            <a:noAutofit/>
          </a:bodyPr>
          <a:lstStyle>
            <a:lvl1pPr marL="342900" indent="-342900" algn="l" defTabSz="457200">
              <a:spcBef>
                <a:spcPct val="0"/>
              </a:spcBef>
              <a:defRPr>
                <a:solidFill>
                  <a:schemeClr val="tx1"/>
                </a:solidFill>
                <a:latin typeface="Arial" charset="0"/>
                <a:cs typeface="Arial" charset="0"/>
              </a:defRPr>
            </a:lvl1pPr>
            <a:lvl2pPr marL="735013" indent="-342900" algn="l" defTabSz="457200">
              <a:spcBef>
                <a:spcPct val="0"/>
              </a:spcBef>
              <a:defRPr>
                <a:solidFill>
                  <a:schemeClr val="tx1"/>
                </a:solidFill>
                <a:latin typeface="Arial" charset="0"/>
                <a:cs typeface="Arial" charset="0"/>
              </a:defRPr>
            </a:lvl2pPr>
            <a:lvl3pPr marL="1714500" indent="-342900" algn="l" defTabSz="457200">
              <a:spcBef>
                <a:spcPct val="0"/>
              </a:spcBef>
              <a:defRPr>
                <a:solidFill>
                  <a:schemeClr val="tx1"/>
                </a:solidFill>
                <a:latin typeface="Arial" charset="0"/>
                <a:cs typeface="Arial" charset="0"/>
              </a:defRPr>
            </a:lvl3pPr>
            <a:lvl4pPr marL="1828800" indent="-342900" algn="l" defTabSz="457200">
              <a:spcBef>
                <a:spcPct val="0"/>
              </a:spcBef>
              <a:defRPr>
                <a:solidFill>
                  <a:schemeClr val="tx1"/>
                </a:solidFill>
                <a:latin typeface="Arial" charset="0"/>
                <a:cs typeface="Arial" charset="0"/>
              </a:defRPr>
            </a:lvl4pPr>
            <a:lvl5pPr marL="2171700" indent="-342900" algn="l" defTabSz="457200">
              <a:spcBef>
                <a:spcPct val="0"/>
              </a:spcBef>
              <a:defRPr>
                <a:solidFill>
                  <a:schemeClr val="tx1"/>
                </a:solidFill>
                <a:latin typeface="Arial" charset="0"/>
                <a:cs typeface="Arial" charset="0"/>
              </a:defRPr>
            </a:lvl5pPr>
            <a:lvl6pPr marL="2628900" indent="-342900" defTabSz="457200" fontAlgn="base">
              <a:spcBef>
                <a:spcPct val="0"/>
              </a:spcBef>
              <a:spcAft>
                <a:spcPct val="0"/>
              </a:spcAft>
              <a:defRPr>
                <a:solidFill>
                  <a:schemeClr val="tx1"/>
                </a:solidFill>
                <a:latin typeface="Arial" charset="0"/>
                <a:cs typeface="Arial" charset="0"/>
              </a:defRPr>
            </a:lvl6pPr>
            <a:lvl7pPr marL="3086100" indent="-342900" defTabSz="457200" fontAlgn="base">
              <a:spcBef>
                <a:spcPct val="0"/>
              </a:spcBef>
              <a:spcAft>
                <a:spcPct val="0"/>
              </a:spcAft>
              <a:defRPr>
                <a:solidFill>
                  <a:schemeClr val="tx1"/>
                </a:solidFill>
                <a:latin typeface="Arial" charset="0"/>
                <a:cs typeface="Arial" charset="0"/>
              </a:defRPr>
            </a:lvl7pPr>
            <a:lvl8pPr marL="3543300" indent="-342900" defTabSz="457200" fontAlgn="base">
              <a:spcBef>
                <a:spcPct val="0"/>
              </a:spcBef>
              <a:spcAft>
                <a:spcPct val="0"/>
              </a:spcAft>
              <a:defRPr>
                <a:solidFill>
                  <a:schemeClr val="tx1"/>
                </a:solidFill>
                <a:latin typeface="Arial" charset="0"/>
                <a:cs typeface="Arial" charset="0"/>
              </a:defRPr>
            </a:lvl8pPr>
            <a:lvl9pPr marL="4000500" indent="-342900" defTabSz="457200" fontAlgn="base">
              <a:spcBef>
                <a:spcPct val="0"/>
              </a:spcBef>
              <a:spcAft>
                <a:spcPct val="0"/>
              </a:spcAft>
              <a:defRPr>
                <a:solidFill>
                  <a:schemeClr val="tx1"/>
                </a:solidFill>
                <a:latin typeface="Arial" charset="0"/>
                <a:cs typeface="Arial" charset="0"/>
              </a:defRPr>
            </a:lvl9pPr>
          </a:lstStyle>
          <a:p>
            <a:pPr marL="228600" indent="-223838">
              <a:spcBef>
                <a:spcPts val="600"/>
              </a:spcBef>
              <a:spcAft>
                <a:spcPts val="600"/>
              </a:spcAft>
              <a:buClr>
                <a:schemeClr val="tx1"/>
              </a:buClr>
              <a:buSzPct val="100000"/>
              <a:buFontTx/>
              <a:buAutoNum type="arabicPeriod"/>
            </a:pPr>
            <a:r>
              <a:rPr lang="en-US" altLang="ja-JP" sz="1400" dirty="0">
                <a:ea typeface="MS PGothic" pitchFamily="34" charset="-128"/>
              </a:rPr>
              <a:t>Reference 1</a:t>
            </a:r>
          </a:p>
          <a:p>
            <a:pPr marL="228600" indent="-223838">
              <a:spcBef>
                <a:spcPts val="600"/>
              </a:spcBef>
              <a:spcAft>
                <a:spcPts val="600"/>
              </a:spcAft>
              <a:buClr>
                <a:schemeClr val="tx1"/>
              </a:buClr>
              <a:buSzPct val="100000"/>
              <a:buFontTx/>
              <a:buAutoNum type="arabicPeriod"/>
            </a:pPr>
            <a:r>
              <a:rPr lang="en-US" altLang="ja-JP" sz="1400" dirty="0">
                <a:ea typeface="MS PGothic" pitchFamily="34" charset="-128"/>
              </a:rPr>
              <a:t>Reference 2</a:t>
            </a:r>
          </a:p>
          <a:p>
            <a:pPr marL="228600" indent="-223838">
              <a:spcBef>
                <a:spcPts val="600"/>
              </a:spcBef>
              <a:spcAft>
                <a:spcPts val="600"/>
              </a:spcAft>
              <a:buClr>
                <a:schemeClr val="tx1"/>
              </a:buClr>
              <a:buSzPct val="100000"/>
              <a:buFontTx/>
              <a:buAutoNum type="arabicPeriod"/>
            </a:pPr>
            <a:r>
              <a:rPr lang="en-US" altLang="ja-JP" sz="1400" dirty="0">
                <a:ea typeface="MS PGothic" pitchFamily="34" charset="-128"/>
              </a:rPr>
              <a:t>Reference 3</a:t>
            </a:r>
          </a:p>
        </p:txBody>
      </p:sp>
      <p:sp>
        <p:nvSpPr>
          <p:cNvPr id="13840" name="Text Box 528"/>
          <p:cNvSpPr txBox="1">
            <a:spLocks noChangeArrowheads="1"/>
          </p:cNvSpPr>
          <p:nvPr/>
        </p:nvSpPr>
        <p:spPr bwMode="auto">
          <a:xfrm>
            <a:off x="466344" y="3685032"/>
            <a:ext cx="4983480" cy="5024420"/>
          </a:xfrm>
          <a:prstGeom prst="rect">
            <a:avLst/>
          </a:prstGeom>
          <a:noFill/>
          <a:ln>
            <a:noFill/>
          </a:ln>
          <a:effectLst/>
        </p:spPr>
        <p:txBody>
          <a:bodyPr wrap="square" lIns="137160" tIns="91440" rIns="91440" bIns="137160">
            <a:noAutofit/>
          </a:bodyPr>
          <a:lstStyle>
            <a:lvl1pPr algn="l" defTabSz="457200">
              <a:spcBef>
                <a:spcPct val="0"/>
              </a:spcBef>
              <a:defRPr>
                <a:solidFill>
                  <a:schemeClr val="tx1"/>
                </a:solidFill>
                <a:latin typeface="Arial" charset="0"/>
                <a:cs typeface="Arial" charset="0"/>
              </a:defRPr>
            </a:lvl1pPr>
            <a:lvl2pPr marL="11430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lvl="1">
              <a:spcBef>
                <a:spcPts val="600"/>
              </a:spcBef>
              <a:spcAft>
                <a:spcPts val="0"/>
              </a:spcAft>
              <a:buClr>
                <a:schemeClr val="tx1"/>
              </a:buClr>
              <a:buSzTx/>
            </a:pPr>
            <a:r>
              <a:rPr lang="en-US" altLang="ja-JP" sz="1400" dirty="0">
                <a:latin typeface="+mn-lt"/>
                <a:ea typeface="MS PGothic" pitchFamily="34" charset="-128"/>
              </a:rPr>
              <a:t>(Optional) Add an abstract summarizing the project, using recommended Research headings.  The abstract can be updated/revised from the abstract originally submitted.</a:t>
            </a:r>
            <a:endParaRPr lang="en-US" altLang="ja-JP" sz="1400" b="1" cap="all" dirty="0">
              <a:solidFill>
                <a:schemeClr val="accent1"/>
              </a:solidFill>
              <a:latin typeface="+mn-lt"/>
              <a:ea typeface="MS PGothic" pitchFamily="34" charset="-128"/>
            </a:endParaRPr>
          </a:p>
          <a:p>
            <a:pPr marL="0" lvl="1">
              <a:spcBef>
                <a:spcPts val="400"/>
              </a:spcBef>
              <a:spcAft>
                <a:spcPts val="400"/>
              </a:spcAft>
            </a:pPr>
            <a:r>
              <a:rPr lang="en-US" altLang="ja-JP" sz="1400" b="1" cap="all" dirty="0">
                <a:solidFill>
                  <a:schemeClr val="accent2"/>
                </a:solidFill>
                <a:latin typeface="+mn-lt"/>
                <a:ea typeface="MS PGothic" pitchFamily="34" charset="-128"/>
              </a:rPr>
              <a:t>INTRODUCTION</a:t>
            </a:r>
            <a:br>
              <a:rPr lang="en-US" altLang="ja-JP" sz="1400" b="1" dirty="0">
                <a:solidFill>
                  <a:schemeClr val="accent2"/>
                </a:solidFill>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A clear explanation of the current knowledge on the research topic and the gap in the knowledge base addressed through this research.  A specific, relevant and testable research question or hypothesis is defined.</a:t>
            </a:r>
          </a:p>
          <a:p>
            <a:pPr marL="0" lvl="1">
              <a:spcBef>
                <a:spcPts val="400"/>
              </a:spcBef>
              <a:spcAft>
                <a:spcPts val="400"/>
              </a:spcAft>
            </a:pPr>
            <a:r>
              <a:rPr lang="en-US" altLang="ja-JP" sz="1400" b="1" cap="all" dirty="0">
                <a:solidFill>
                  <a:schemeClr val="accent2"/>
                </a:solidFill>
                <a:latin typeface="+mn-lt"/>
                <a:ea typeface="MS PGothic" pitchFamily="34" charset="-128"/>
              </a:rPr>
              <a:t>METHODS</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Study design, study population and intended study outcomes are clearly described and appropriate to the research topic.</a:t>
            </a:r>
          </a:p>
          <a:p>
            <a:pPr marL="0" lvl="1">
              <a:spcBef>
                <a:spcPts val="400"/>
              </a:spcBef>
              <a:spcAft>
                <a:spcPts val="400"/>
              </a:spcAft>
            </a:pPr>
            <a:r>
              <a:rPr lang="en-US" altLang="ja-JP" sz="1400" b="1" cap="all" dirty="0">
                <a:solidFill>
                  <a:schemeClr val="accent2"/>
                </a:solidFill>
                <a:latin typeface="+mn-lt"/>
                <a:ea typeface="MS PGothic" pitchFamily="34" charset="-128"/>
              </a:rPr>
              <a:t>ANALYSIS</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Clearly describes and uses appropriate statistical validation. </a:t>
            </a:r>
          </a:p>
          <a:p>
            <a:pPr marL="0" lvl="1">
              <a:spcBef>
                <a:spcPts val="400"/>
              </a:spcBef>
              <a:spcAft>
                <a:spcPts val="400"/>
              </a:spcAft>
            </a:pPr>
            <a:r>
              <a:rPr lang="en-US" altLang="ja-JP" sz="1400" b="1" cap="all" dirty="0">
                <a:solidFill>
                  <a:schemeClr val="accent2"/>
                </a:solidFill>
                <a:latin typeface="+mn-lt"/>
                <a:ea typeface="MS PGothic" pitchFamily="34" charset="-128"/>
              </a:rPr>
              <a:t>RESULTS</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Study results are clearly and succinctly described.</a:t>
            </a:r>
            <a:endParaRPr lang="en-US" altLang="ja-JP" sz="1400" dirty="0">
              <a:latin typeface="+mn-lt"/>
              <a:ea typeface="MS PGothic" pitchFamily="34" charset="-128"/>
            </a:endParaRPr>
          </a:p>
          <a:p>
            <a:pPr marL="0" lvl="1">
              <a:spcBef>
                <a:spcPts val="400"/>
              </a:spcBef>
              <a:spcAft>
                <a:spcPts val="400"/>
              </a:spcAft>
            </a:pPr>
            <a:r>
              <a:rPr lang="en-US" altLang="ja-JP" sz="1400" b="1" cap="all" dirty="0">
                <a:solidFill>
                  <a:schemeClr val="accent2"/>
                </a:solidFill>
                <a:latin typeface="+mn-lt"/>
                <a:ea typeface="MS PGothic" pitchFamily="34" charset="-128"/>
              </a:rPr>
              <a:t>CONCLUSION</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Conclusions are fully supported by the results</a:t>
            </a:r>
          </a:p>
          <a:p>
            <a:pPr marL="0" lvl="1">
              <a:spcBef>
                <a:spcPts val="400"/>
              </a:spcBef>
              <a:spcAft>
                <a:spcPts val="400"/>
              </a:spcAft>
            </a:pPr>
            <a:r>
              <a:rPr lang="en-US" altLang="ja-JP" sz="1400" b="1" cap="all" dirty="0">
                <a:solidFill>
                  <a:schemeClr val="accent2"/>
                </a:solidFill>
                <a:latin typeface="+mn-lt"/>
                <a:ea typeface="MS PGothic" pitchFamily="34" charset="-128"/>
              </a:rPr>
              <a:t>DISCUSSION</a:t>
            </a:r>
            <a:br>
              <a:rPr lang="en-US" altLang="ja-JP" sz="1400" b="1" dirty="0">
                <a:latin typeface="+mn-lt"/>
                <a:ea typeface="MS PGothic" pitchFamily="34" charset="-128"/>
              </a:rPr>
            </a:br>
            <a:r>
              <a:rPr lang="en-US" altLang="ja-JP" sz="1400" dirty="0">
                <a:latin typeface="+mn-lt"/>
                <a:ea typeface="MS PGothic" pitchFamily="34" charset="-128"/>
              </a:rPr>
              <a:t>D</a:t>
            </a:r>
            <a:r>
              <a:rPr lang="en-US" sz="1400" dirty="0">
                <a:latin typeface="+mn-lt"/>
                <a:ea typeface="Times New Roman" panose="02020603050405020304" pitchFamily="18" charset="0"/>
                <a:cs typeface="Times New Roman" panose="02020603050405020304" pitchFamily="18" charset="0"/>
              </a:rPr>
              <a:t>iscussion is fully supported by the results</a:t>
            </a:r>
            <a:endParaRPr lang="en-US" altLang="ja-JP" sz="1400" dirty="0">
              <a:latin typeface="+mn-lt"/>
              <a:ea typeface="MS PGothic" pitchFamily="34" charset="-128"/>
            </a:endParaRPr>
          </a:p>
          <a:p>
            <a:pPr marL="0" lvl="1">
              <a:spcBef>
                <a:spcPts val="600"/>
              </a:spcBef>
              <a:spcAft>
                <a:spcPts val="600"/>
              </a:spcAft>
              <a:buClr>
                <a:schemeClr val="tx1"/>
              </a:buClr>
              <a:buSzTx/>
            </a:pPr>
            <a:endParaRPr lang="en-US" altLang="ja-JP" sz="1400" dirty="0">
              <a:ea typeface="MS PGothic" pitchFamily="34" charset="-128"/>
            </a:endParaRPr>
          </a:p>
        </p:txBody>
      </p:sp>
      <p:sp>
        <p:nvSpPr>
          <p:cNvPr id="13843" name="Text Box 531"/>
          <p:cNvSpPr txBox="1">
            <a:spLocks noChangeArrowheads="1"/>
          </p:cNvSpPr>
          <p:nvPr/>
        </p:nvSpPr>
        <p:spPr bwMode="auto">
          <a:xfrm>
            <a:off x="470849" y="9609910"/>
            <a:ext cx="4983480" cy="3138656"/>
          </a:xfrm>
          <a:prstGeom prst="rect">
            <a:avLst/>
          </a:prstGeom>
          <a:noFill/>
          <a:ln>
            <a:noFill/>
          </a:ln>
          <a:effectLst/>
        </p:spPr>
        <p:txBody>
          <a:bodyPr wrap="square" lIns="137160" tIns="91440" rIns="91440" bIns="137160">
            <a:noAutofit/>
          </a:bodyPr>
          <a:lstStyle>
            <a:lvl1pPr marL="114300" algn="l" defTabSz="457200">
              <a:spcBef>
                <a:spcPct val="0"/>
              </a:spcBef>
              <a:defRPr>
                <a:solidFill>
                  <a:schemeClr val="tx1"/>
                </a:solidFill>
                <a:latin typeface="Arial" charset="0"/>
                <a:cs typeface="Arial" charset="0"/>
              </a:defRPr>
            </a:lvl1pPr>
            <a:lvl2pPr marL="1257300" indent="-40005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lvl="1">
              <a:spcBef>
                <a:spcPts val="400"/>
              </a:spcBef>
              <a:spcAft>
                <a:spcPts val="400"/>
              </a:spcAft>
            </a:pPr>
            <a:r>
              <a:rPr lang="en-US" altLang="ja-JP" sz="1400" b="1" cap="all" dirty="0">
                <a:solidFill>
                  <a:schemeClr val="accent2"/>
                </a:solidFill>
                <a:latin typeface="+mn-lt"/>
                <a:ea typeface="MS PGothic" pitchFamily="34" charset="-128"/>
              </a:rPr>
              <a:t>Team members</a:t>
            </a:r>
            <a:br>
              <a:rPr lang="en-US" altLang="ja-JP" sz="1400" b="1" dirty="0">
                <a:solidFill>
                  <a:schemeClr val="accent2"/>
                </a:solidFill>
                <a:latin typeface="+mn-lt"/>
                <a:ea typeface="MS PGothic" pitchFamily="34" charset="-128"/>
              </a:rPr>
            </a:br>
            <a:r>
              <a:rPr lang="en-US" sz="1400" dirty="0">
                <a:latin typeface="+mn-lt"/>
              </a:rPr>
              <a:t>List team members if different from poster authors.</a:t>
            </a:r>
          </a:p>
          <a:p>
            <a:pPr marL="0" lvl="1">
              <a:spcBef>
                <a:spcPts val="400"/>
              </a:spcBef>
              <a:spcAft>
                <a:spcPts val="400"/>
              </a:spcAft>
            </a:pPr>
            <a:r>
              <a:rPr lang="en-US" altLang="ja-JP" sz="1400" b="1" cap="all" dirty="0">
                <a:solidFill>
                  <a:schemeClr val="accent2"/>
                </a:solidFill>
                <a:latin typeface="+mn-lt"/>
                <a:ea typeface="MS PGothic" pitchFamily="34" charset="-128"/>
              </a:rPr>
              <a:t>Gap In knowledge</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A clear explanation of the current knowledge on the research topic and the gap in the knowledge base addressed through this research.</a:t>
            </a:r>
          </a:p>
          <a:p>
            <a:pPr marL="0" lvl="1">
              <a:spcBef>
                <a:spcPts val="400"/>
              </a:spcBef>
              <a:spcAft>
                <a:spcPts val="400"/>
              </a:spcAft>
            </a:pPr>
            <a:r>
              <a:rPr lang="en-US" altLang="ja-JP" sz="1400" b="1" cap="all" dirty="0">
                <a:solidFill>
                  <a:schemeClr val="accent2"/>
                </a:solidFill>
                <a:latin typeface="+mn-lt"/>
                <a:ea typeface="MS PGothic" pitchFamily="34" charset="-128"/>
              </a:rPr>
              <a:t>RESEARCH QUESTIONS OR HYPOTHESIS</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A specific, relevant and testable research question or hypothesis is defined. Research question/hypothesis addresses the gap in knowledge and expands on the previous research literature. Research question/hypothesis is objectively testable and does not project a predetermined solution </a:t>
            </a:r>
            <a:endParaRPr lang="en-US" altLang="ja-JP" sz="1400" dirty="0">
              <a:latin typeface="+mn-lt"/>
              <a:ea typeface="MS PGothic" pitchFamily="34" charset="-128"/>
            </a:endParaRPr>
          </a:p>
        </p:txBody>
      </p:sp>
      <p:sp>
        <p:nvSpPr>
          <p:cNvPr id="13847" name="Text Box 535"/>
          <p:cNvSpPr txBox="1">
            <a:spLocks noChangeArrowheads="1"/>
          </p:cNvSpPr>
          <p:nvPr/>
        </p:nvSpPr>
        <p:spPr bwMode="auto">
          <a:xfrm>
            <a:off x="11166096" y="3679627"/>
            <a:ext cx="4983480" cy="715934"/>
          </a:xfrm>
          <a:prstGeom prst="rect">
            <a:avLst/>
          </a:prstGeom>
          <a:noFill/>
          <a:ln>
            <a:noFill/>
          </a:ln>
          <a:effectLst/>
        </p:spPr>
        <p:txBody>
          <a:bodyPr wrap="square" lIns="137160" tIns="91440" rIns="91440" bIns="137160">
            <a:noAutofit/>
          </a:bodyPr>
          <a:lstStyle>
            <a:lvl1pPr marL="177800" indent="-177800" algn="l" defTabSz="457200">
              <a:spcBef>
                <a:spcPct val="0"/>
              </a:spcBef>
              <a:defRPr>
                <a:solidFill>
                  <a:schemeClr val="tx1"/>
                </a:solidFill>
                <a:latin typeface="Arial" charset="0"/>
                <a:cs typeface="Arial" charset="0"/>
              </a:defRPr>
            </a:lvl1pPr>
            <a:lvl2pPr marL="363538" indent="-184150" algn="l" defTabSz="457200">
              <a:spcBef>
                <a:spcPct val="0"/>
              </a:spcBef>
              <a:defRPr>
                <a:solidFill>
                  <a:schemeClr val="tx1"/>
                </a:solidFill>
                <a:latin typeface="Arial" charset="0"/>
                <a:cs typeface="Arial" charset="0"/>
              </a:defRPr>
            </a:lvl2pPr>
            <a:lvl3pPr marL="485775" indent="-12065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a:spcBef>
                <a:spcPts val="400"/>
              </a:spcBef>
              <a:spcAft>
                <a:spcPts val="400"/>
              </a:spcAft>
              <a:buFont typeface="Wingdings" pitchFamily="2" charset="2"/>
              <a:buNone/>
            </a:pPr>
            <a:r>
              <a:rPr lang="en-US" sz="1400" dirty="0">
                <a:latin typeface="Arial" panose="020B0604020202020204" pitchFamily="34" charset="0"/>
                <a:ea typeface="Times New Roman" panose="02020603050405020304" pitchFamily="18" charset="0"/>
                <a:cs typeface="Arial" panose="020B0604020202020204" pitchFamily="34" charset="0"/>
              </a:rPr>
              <a:t>Study results are clearly and succinctly described.</a:t>
            </a:r>
          </a:p>
        </p:txBody>
      </p:sp>
      <p:sp>
        <p:nvSpPr>
          <p:cNvPr id="13850" name="Text Box 538"/>
          <p:cNvSpPr txBox="1">
            <a:spLocks noChangeArrowheads="1"/>
          </p:cNvSpPr>
          <p:nvPr/>
        </p:nvSpPr>
        <p:spPr bwMode="auto">
          <a:xfrm>
            <a:off x="5796026" y="3684483"/>
            <a:ext cx="4983480" cy="1626086"/>
          </a:xfrm>
          <a:prstGeom prst="rect">
            <a:avLst/>
          </a:prstGeom>
          <a:noFill/>
          <a:ln>
            <a:noFill/>
          </a:ln>
          <a:effectLst/>
        </p:spPr>
        <p:txBody>
          <a:bodyPr wrap="square" lIns="137160" tIns="91440" rIns="91440" bIns="137160" anchor="t" anchorCtr="0">
            <a:spAutoFit/>
          </a:bodyPr>
          <a:lstStyle>
            <a:lvl1pPr marL="114300" algn="l" defTabSz="457200">
              <a:spcBef>
                <a:spcPct val="0"/>
              </a:spcBef>
              <a:defRPr>
                <a:solidFill>
                  <a:schemeClr val="tx1"/>
                </a:solidFill>
                <a:latin typeface="Arial" charset="0"/>
                <a:cs typeface="Arial" charset="0"/>
              </a:defRPr>
            </a:lvl1pPr>
            <a:lvl2pPr marL="1257300" indent="-40005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a:spcBef>
                <a:spcPts val="400"/>
              </a:spcBef>
              <a:spcAft>
                <a:spcPts val="400"/>
              </a:spcAft>
              <a:buFont typeface="Wingdings" pitchFamily="2" charset="2"/>
              <a:buNone/>
            </a:pPr>
            <a:r>
              <a:rPr lang="en-US" altLang="ja-JP" sz="1400" b="1" cap="all" dirty="0">
                <a:solidFill>
                  <a:schemeClr val="accent2"/>
                </a:solidFill>
                <a:latin typeface="+mn-lt"/>
                <a:ea typeface="MS PGothic" pitchFamily="34" charset="-128"/>
              </a:rPr>
              <a:t>Study Design</a:t>
            </a:r>
            <a:br>
              <a:rPr lang="en-US" altLang="ja-JP" sz="1400" b="1" i="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Study design, study population and intended study outcomes are clearly described and appropriate to the research topic. </a:t>
            </a:r>
          </a:p>
          <a:p>
            <a:pPr marL="0">
              <a:spcBef>
                <a:spcPts val="400"/>
              </a:spcBef>
              <a:spcAft>
                <a:spcPts val="400"/>
              </a:spcAft>
              <a:buFont typeface="Wingdings" pitchFamily="2" charset="2"/>
              <a:buNone/>
            </a:pPr>
            <a:r>
              <a:rPr lang="en-US" sz="1400" dirty="0">
                <a:latin typeface="+mn-lt"/>
                <a:ea typeface="Times New Roman" panose="02020603050405020304" pitchFamily="18" charset="0"/>
                <a:cs typeface="Times New Roman" panose="02020603050405020304" pitchFamily="18" charset="0"/>
              </a:rPr>
              <a:t>Study design appropriately addresses biases and validity. Intended results are generalizable to other care settings.</a:t>
            </a:r>
          </a:p>
        </p:txBody>
      </p:sp>
      <p:sp>
        <p:nvSpPr>
          <p:cNvPr id="13852" name="Text Box 540"/>
          <p:cNvSpPr txBox="1">
            <a:spLocks noChangeArrowheads="1"/>
          </p:cNvSpPr>
          <p:nvPr/>
        </p:nvSpPr>
        <p:spPr bwMode="auto">
          <a:xfrm>
            <a:off x="5796026" y="7375053"/>
            <a:ext cx="4983480" cy="2590453"/>
          </a:xfrm>
          <a:prstGeom prst="rect">
            <a:avLst/>
          </a:prstGeom>
          <a:noFill/>
          <a:ln>
            <a:noFill/>
          </a:ln>
          <a:effectLst/>
        </p:spPr>
        <p:txBody>
          <a:bodyPr wrap="square" lIns="137160" tIns="91440" rIns="91440" bIns="137160">
            <a:spAutoFit/>
          </a:bodyPr>
          <a:lstStyle>
            <a:lvl1pPr marL="114300" algn="l" defTabSz="457200">
              <a:spcBef>
                <a:spcPct val="0"/>
              </a:spcBef>
              <a:defRPr>
                <a:solidFill>
                  <a:schemeClr val="tx1"/>
                </a:solidFill>
                <a:latin typeface="Arial" charset="0"/>
                <a:cs typeface="Arial" charset="0"/>
              </a:defRPr>
            </a:lvl1pPr>
            <a:lvl2pPr marL="1257300" indent="-40005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114300" indent="-114300">
              <a:spcBef>
                <a:spcPts val="400"/>
              </a:spcBef>
              <a:spcAft>
                <a:spcPts val="400"/>
              </a:spcAft>
              <a:buClr>
                <a:schemeClr val="tx2"/>
              </a:buClr>
              <a:buSzPct val="100000"/>
              <a:buFontTx/>
              <a:buChar char="•"/>
            </a:pPr>
            <a:r>
              <a:rPr lang="en-US" sz="1400" dirty="0">
                <a:latin typeface="+mn-lt"/>
                <a:ea typeface="Times New Roman" panose="02020603050405020304" pitchFamily="18" charset="0"/>
                <a:cs typeface="Times New Roman" panose="02020603050405020304" pitchFamily="18" charset="0"/>
              </a:rPr>
              <a:t>Analysis methods are clearly described and incorporate appropriate statistical validation using basic, descriptive statistics (e.g., mean, median, mode, range, variance, standard deviation).</a:t>
            </a:r>
          </a:p>
          <a:p>
            <a:pPr marL="114300" indent="-114300">
              <a:spcBef>
                <a:spcPts val="400"/>
              </a:spcBef>
              <a:spcAft>
                <a:spcPts val="400"/>
              </a:spcAft>
              <a:buClr>
                <a:schemeClr val="tx2"/>
              </a:buClr>
              <a:buSzPct val="100000"/>
              <a:buFontTx/>
              <a:buChar char="•"/>
            </a:pPr>
            <a:r>
              <a:rPr lang="en-US" sz="1400" dirty="0">
                <a:latin typeface="+mn-lt"/>
                <a:ea typeface="Times New Roman" panose="02020603050405020304" pitchFamily="18" charset="0"/>
                <a:cs typeface="Times New Roman" panose="02020603050405020304" pitchFamily="18" charset="0"/>
              </a:rPr>
              <a:t>Identifies statistical validation of sample data including (e.g., sample calculation, population estimate, power, margin of error).</a:t>
            </a:r>
          </a:p>
          <a:p>
            <a:pPr marL="114300" indent="-114300">
              <a:spcBef>
                <a:spcPts val="400"/>
              </a:spcBef>
              <a:spcAft>
                <a:spcPts val="400"/>
              </a:spcAft>
              <a:buClr>
                <a:schemeClr val="tx2"/>
              </a:buClr>
              <a:buSzPct val="100000"/>
              <a:buFontTx/>
              <a:buChar char="•"/>
            </a:pPr>
            <a:r>
              <a:rPr lang="en-US" sz="1400" dirty="0">
                <a:latin typeface="+mn-lt"/>
                <a:ea typeface="Times New Roman" panose="02020603050405020304" pitchFamily="18" charset="0"/>
                <a:cs typeface="Times New Roman" panose="02020603050405020304" pitchFamily="18" charset="0"/>
              </a:rPr>
              <a:t>Includes appropriate use of advanced, inferential statistics results (e.g., hypothesis testing, regression analysis, statistical significance, correlation coefficient).</a:t>
            </a:r>
          </a:p>
        </p:txBody>
      </p:sp>
      <p:sp>
        <p:nvSpPr>
          <p:cNvPr id="4" name="Text Placeholder 3">
            <a:extLst>
              <a:ext uri="{FF2B5EF4-FFF2-40B4-BE49-F238E27FC236}">
                <a16:creationId xmlns:a16="http://schemas.microsoft.com/office/drawing/2014/main" id="{828BCCD6-60C5-4B3E-AF74-435F51A7B61D}"/>
              </a:ext>
            </a:extLst>
          </p:cNvPr>
          <p:cNvSpPr>
            <a:spLocks noGrp="1"/>
          </p:cNvSpPr>
          <p:nvPr>
            <p:ph type="body" sz="quarter" idx="12"/>
          </p:nvPr>
        </p:nvSpPr>
        <p:spPr>
          <a:xfrm>
            <a:off x="4114800" y="691407"/>
            <a:ext cx="13716000" cy="620874"/>
          </a:xfrm>
        </p:spPr>
        <p:txBody>
          <a:bodyPr/>
          <a:lstStyle/>
          <a:p>
            <a:r>
              <a:rPr lang="en-US" altLang="en-US" dirty="0">
                <a:solidFill>
                  <a:schemeClr val="bg1"/>
                </a:solidFill>
              </a:rPr>
              <a:t>Poster Title Goes Here Poster Title Goes Here</a:t>
            </a:r>
          </a:p>
          <a:p>
            <a:endParaRPr lang="en-US" dirty="0">
              <a:solidFill>
                <a:schemeClr val="bg1"/>
              </a:solidFill>
            </a:endParaRPr>
          </a:p>
        </p:txBody>
      </p:sp>
      <p:sp>
        <p:nvSpPr>
          <p:cNvPr id="15" name="Text Placeholder 14">
            <a:extLst>
              <a:ext uri="{FF2B5EF4-FFF2-40B4-BE49-F238E27FC236}">
                <a16:creationId xmlns:a16="http://schemas.microsoft.com/office/drawing/2014/main" id="{A56F452E-2289-AB46-86E1-44D4CE84B36A}"/>
              </a:ext>
            </a:extLst>
          </p:cNvPr>
          <p:cNvSpPr>
            <a:spLocks noGrp="1"/>
          </p:cNvSpPr>
          <p:nvPr>
            <p:ph type="body" sz="quarter" idx="10"/>
          </p:nvPr>
        </p:nvSpPr>
        <p:spPr>
          <a:xfrm>
            <a:off x="4114800" y="1340718"/>
            <a:ext cx="13716000" cy="777240"/>
          </a:xfrm>
        </p:spPr>
        <p:txBody>
          <a:bodyPr/>
          <a:lstStyle/>
          <a:p>
            <a:r>
              <a:rPr lang="en-US" altLang="en-US" sz="1800" dirty="0"/>
              <a:t>Author Name Goes Here, M.D.</a:t>
            </a:r>
            <a:r>
              <a:rPr lang="en-US" altLang="en-US" sz="1800" baseline="30000" dirty="0"/>
              <a:t>1</a:t>
            </a:r>
            <a:r>
              <a:rPr lang="en-US" altLang="en-US" sz="1800" dirty="0"/>
              <a:t>, Author Name Goes Here, M.D.</a:t>
            </a:r>
            <a:r>
              <a:rPr lang="en-US" altLang="en-US" sz="1800" baseline="30000" dirty="0"/>
              <a:t>2</a:t>
            </a:r>
            <a:r>
              <a:rPr lang="en-US" altLang="en-US" sz="1800" dirty="0"/>
              <a:t>, Author Name Goes Here, M.D.</a:t>
            </a:r>
            <a:r>
              <a:rPr lang="en-US" altLang="en-US" sz="1800" baseline="30000" dirty="0"/>
              <a:t>3</a:t>
            </a:r>
          </a:p>
          <a:p>
            <a:r>
              <a:rPr lang="en-US" altLang="en-US" sz="1400" b="0" baseline="30000" dirty="0"/>
              <a:t>1</a:t>
            </a:r>
            <a:r>
              <a:rPr lang="en-US" altLang="en-US" sz="1400" b="0" dirty="0"/>
              <a:t>Division of XXXXXXXXXXX, </a:t>
            </a:r>
            <a:r>
              <a:rPr lang="en-US" altLang="en-US" sz="1400" b="0" baseline="30000" dirty="0"/>
              <a:t>2</a:t>
            </a:r>
            <a:r>
              <a:rPr lang="en-US" altLang="en-US" sz="1400" b="0" dirty="0"/>
              <a:t>Division of XXXXXXXXXXXX, </a:t>
            </a:r>
            <a:r>
              <a:rPr lang="en-US" altLang="en-US" sz="1400" b="0" baseline="30000" dirty="0"/>
              <a:t>3</a:t>
            </a:r>
            <a:r>
              <a:rPr lang="en-US" altLang="en-US" sz="1400" b="0" dirty="0"/>
              <a:t>Division of XXXXXXXXXXXX</a:t>
            </a:r>
          </a:p>
          <a:p>
            <a:r>
              <a:rPr lang="en-US" altLang="en-US" sz="1400" b="0" dirty="0"/>
              <a:t>Site: Arizona, Florida Health System, Rochester, Enterprise or External</a:t>
            </a:r>
          </a:p>
          <a:p>
            <a:endParaRPr lang="en-US" altLang="en-US" sz="1400" b="0" dirty="0"/>
          </a:p>
        </p:txBody>
      </p:sp>
      <p:sp>
        <p:nvSpPr>
          <p:cNvPr id="34" name="Text Box 529">
            <a:extLst>
              <a:ext uri="{FF2B5EF4-FFF2-40B4-BE49-F238E27FC236}">
                <a16:creationId xmlns:a16="http://schemas.microsoft.com/office/drawing/2014/main" id="{ED9B1FF6-179D-8C46-9049-3FDFE6795F82}"/>
              </a:ext>
            </a:extLst>
          </p:cNvPr>
          <p:cNvSpPr txBox="1">
            <a:spLocks noChangeArrowheads="1"/>
          </p:cNvSpPr>
          <p:nvPr/>
        </p:nvSpPr>
        <p:spPr bwMode="auto">
          <a:xfrm>
            <a:off x="466344" y="3140173"/>
            <a:ext cx="4983480" cy="548640"/>
          </a:xfrm>
          <a:prstGeom prst="rect">
            <a:avLst/>
          </a:prstGeom>
          <a:solidFill>
            <a:schemeClr val="accent1"/>
          </a:solid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2400" cap="all" dirty="0">
                <a:solidFill>
                  <a:schemeClr val="bg1"/>
                </a:solidFill>
              </a:rPr>
              <a:t>Abstract</a:t>
            </a:r>
          </a:p>
        </p:txBody>
      </p:sp>
      <p:sp>
        <p:nvSpPr>
          <p:cNvPr id="35" name="Text Box 529">
            <a:extLst>
              <a:ext uri="{FF2B5EF4-FFF2-40B4-BE49-F238E27FC236}">
                <a16:creationId xmlns:a16="http://schemas.microsoft.com/office/drawing/2014/main" id="{F7E88607-BB03-774D-904F-0796CB07220D}"/>
              </a:ext>
            </a:extLst>
          </p:cNvPr>
          <p:cNvSpPr txBox="1">
            <a:spLocks noChangeArrowheads="1"/>
          </p:cNvSpPr>
          <p:nvPr/>
        </p:nvSpPr>
        <p:spPr bwMode="auto">
          <a:xfrm>
            <a:off x="470849" y="9065051"/>
            <a:ext cx="4983480" cy="548640"/>
          </a:xfrm>
          <a:prstGeom prst="rect">
            <a:avLst/>
          </a:prstGeom>
          <a:solidFill>
            <a:schemeClr val="accent1"/>
          </a:solid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2400" cap="all" dirty="0">
                <a:solidFill>
                  <a:schemeClr val="bg1"/>
                </a:solidFill>
              </a:rPr>
              <a:t>INTRODUCTION</a:t>
            </a:r>
          </a:p>
        </p:txBody>
      </p:sp>
      <p:sp>
        <p:nvSpPr>
          <p:cNvPr id="36" name="Text Box 529">
            <a:extLst>
              <a:ext uri="{FF2B5EF4-FFF2-40B4-BE49-F238E27FC236}">
                <a16:creationId xmlns:a16="http://schemas.microsoft.com/office/drawing/2014/main" id="{1EF5A9CA-A57E-4E4B-804C-E1DE66F8A770}"/>
              </a:ext>
            </a:extLst>
          </p:cNvPr>
          <p:cNvSpPr txBox="1">
            <a:spLocks noChangeArrowheads="1"/>
          </p:cNvSpPr>
          <p:nvPr/>
        </p:nvSpPr>
        <p:spPr bwMode="auto">
          <a:xfrm>
            <a:off x="11166096" y="3130986"/>
            <a:ext cx="4983480" cy="548640"/>
          </a:xfrm>
          <a:prstGeom prst="rect">
            <a:avLst/>
          </a:prstGeom>
          <a:solidFill>
            <a:schemeClr val="accent1"/>
          </a:solid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2400" cap="all" dirty="0">
                <a:solidFill>
                  <a:schemeClr val="bg1"/>
                </a:solidFill>
              </a:rPr>
              <a:t>RESULTS</a:t>
            </a:r>
          </a:p>
        </p:txBody>
      </p:sp>
      <p:sp>
        <p:nvSpPr>
          <p:cNvPr id="37" name="Text Box 529">
            <a:extLst>
              <a:ext uri="{FF2B5EF4-FFF2-40B4-BE49-F238E27FC236}">
                <a16:creationId xmlns:a16="http://schemas.microsoft.com/office/drawing/2014/main" id="{602F5C51-8DDC-7946-ADD3-052C9B70D046}"/>
              </a:ext>
            </a:extLst>
          </p:cNvPr>
          <p:cNvSpPr txBox="1">
            <a:spLocks noChangeArrowheads="1"/>
          </p:cNvSpPr>
          <p:nvPr/>
        </p:nvSpPr>
        <p:spPr bwMode="auto">
          <a:xfrm>
            <a:off x="16477488" y="3140173"/>
            <a:ext cx="4983480" cy="548640"/>
          </a:xfrm>
          <a:prstGeom prst="rect">
            <a:avLst/>
          </a:prstGeom>
          <a:solidFill>
            <a:schemeClr val="accent1"/>
          </a:solid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2400" cap="all" dirty="0">
                <a:solidFill>
                  <a:schemeClr val="bg1"/>
                </a:solidFill>
              </a:rPr>
              <a:t>CONCLUSIONS</a:t>
            </a:r>
          </a:p>
        </p:txBody>
      </p:sp>
      <p:sp>
        <p:nvSpPr>
          <p:cNvPr id="38" name="Text Box 529">
            <a:extLst>
              <a:ext uri="{FF2B5EF4-FFF2-40B4-BE49-F238E27FC236}">
                <a16:creationId xmlns:a16="http://schemas.microsoft.com/office/drawing/2014/main" id="{17A0BF48-F3E4-E844-BB25-815EFDA99308}"/>
              </a:ext>
            </a:extLst>
          </p:cNvPr>
          <p:cNvSpPr txBox="1">
            <a:spLocks noChangeArrowheads="1"/>
          </p:cNvSpPr>
          <p:nvPr/>
        </p:nvSpPr>
        <p:spPr bwMode="auto">
          <a:xfrm>
            <a:off x="5796026" y="3130986"/>
            <a:ext cx="4983480" cy="548640"/>
          </a:xfrm>
          <a:prstGeom prst="rect">
            <a:avLst/>
          </a:prstGeom>
          <a:solidFill>
            <a:schemeClr val="accent1"/>
          </a:solid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2400" cap="all" dirty="0">
                <a:solidFill>
                  <a:schemeClr val="bg1"/>
                </a:solidFill>
              </a:rPr>
              <a:t>METHODS</a:t>
            </a:r>
          </a:p>
        </p:txBody>
      </p:sp>
      <p:sp>
        <p:nvSpPr>
          <p:cNvPr id="39" name="Text Box 529">
            <a:extLst>
              <a:ext uri="{FF2B5EF4-FFF2-40B4-BE49-F238E27FC236}">
                <a16:creationId xmlns:a16="http://schemas.microsoft.com/office/drawing/2014/main" id="{D99E1162-95D2-E841-8D3B-097ABD52E124}"/>
              </a:ext>
            </a:extLst>
          </p:cNvPr>
          <p:cNvSpPr txBox="1">
            <a:spLocks noChangeArrowheads="1"/>
          </p:cNvSpPr>
          <p:nvPr/>
        </p:nvSpPr>
        <p:spPr bwMode="auto">
          <a:xfrm>
            <a:off x="5796026" y="6823082"/>
            <a:ext cx="4983480" cy="548640"/>
          </a:xfrm>
          <a:prstGeom prst="rect">
            <a:avLst/>
          </a:prstGeom>
          <a:solidFill>
            <a:schemeClr val="accent1"/>
          </a:solid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2400" cap="all" dirty="0">
                <a:solidFill>
                  <a:schemeClr val="bg1"/>
                </a:solidFill>
              </a:rPr>
              <a:t>ANALYSIS</a:t>
            </a:r>
          </a:p>
        </p:txBody>
      </p:sp>
      <p:sp>
        <p:nvSpPr>
          <p:cNvPr id="42" name="Text Box 529">
            <a:extLst>
              <a:ext uri="{FF2B5EF4-FFF2-40B4-BE49-F238E27FC236}">
                <a16:creationId xmlns:a16="http://schemas.microsoft.com/office/drawing/2014/main" id="{D0C233AD-89C3-2743-A44C-BB223841EED6}"/>
              </a:ext>
            </a:extLst>
          </p:cNvPr>
          <p:cNvSpPr txBox="1">
            <a:spLocks noChangeArrowheads="1"/>
          </p:cNvSpPr>
          <p:nvPr/>
        </p:nvSpPr>
        <p:spPr bwMode="auto">
          <a:xfrm>
            <a:off x="16536166" y="7651330"/>
            <a:ext cx="4983480" cy="548640"/>
          </a:xfrm>
          <a:prstGeom prst="rect">
            <a:avLst/>
          </a:prstGeom>
          <a:solidFill>
            <a:schemeClr val="accent1"/>
          </a:solid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2400" cap="all" dirty="0">
                <a:solidFill>
                  <a:schemeClr val="bg1"/>
                </a:solidFill>
              </a:rPr>
              <a:t>ACKNOWLEDGEMENTS</a:t>
            </a:r>
          </a:p>
        </p:txBody>
      </p:sp>
      <p:sp>
        <p:nvSpPr>
          <p:cNvPr id="45" name="Text Box 529">
            <a:extLst>
              <a:ext uri="{FF2B5EF4-FFF2-40B4-BE49-F238E27FC236}">
                <a16:creationId xmlns:a16="http://schemas.microsoft.com/office/drawing/2014/main" id="{39F72AC6-915E-924C-A972-04FF984F128E}"/>
              </a:ext>
            </a:extLst>
          </p:cNvPr>
          <p:cNvSpPr txBox="1">
            <a:spLocks noChangeArrowheads="1"/>
          </p:cNvSpPr>
          <p:nvPr/>
        </p:nvSpPr>
        <p:spPr bwMode="auto">
          <a:xfrm>
            <a:off x="16477488" y="9434674"/>
            <a:ext cx="4983480" cy="548640"/>
          </a:xfrm>
          <a:prstGeom prst="rect">
            <a:avLst/>
          </a:prstGeom>
          <a:solidFill>
            <a:schemeClr val="accent1"/>
          </a:solid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2400" cap="all" dirty="0">
                <a:solidFill>
                  <a:schemeClr val="bg1"/>
                </a:solidFill>
              </a:rPr>
              <a:t>references</a:t>
            </a:r>
          </a:p>
        </p:txBody>
      </p:sp>
      <p:sp>
        <p:nvSpPr>
          <p:cNvPr id="28" name="Text Box 577">
            <a:extLst>
              <a:ext uri="{FF2B5EF4-FFF2-40B4-BE49-F238E27FC236}">
                <a16:creationId xmlns:a16="http://schemas.microsoft.com/office/drawing/2014/main" id="{4AAFD748-AF85-4B1C-B550-FAB5D7D23DEC}"/>
              </a:ext>
            </a:extLst>
          </p:cNvPr>
          <p:cNvSpPr txBox="1">
            <a:spLocks noChangeArrowheads="1"/>
          </p:cNvSpPr>
          <p:nvPr/>
        </p:nvSpPr>
        <p:spPr bwMode="auto">
          <a:xfrm>
            <a:off x="11150899" y="7437719"/>
            <a:ext cx="4976114" cy="523220"/>
          </a:xfrm>
          <a:prstGeom prst="rect">
            <a:avLst/>
          </a:prstGeom>
          <a:noFill/>
          <a:ln>
            <a:noFill/>
          </a:ln>
          <a:effectLst/>
        </p:spPr>
        <p:txBody>
          <a:bodyPr wrap="square" lIns="13716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buClrTx/>
              <a:buSzTx/>
            </a:pPr>
            <a:r>
              <a:rPr lang="en-US" sz="1400" dirty="0"/>
              <a:t>Table Legend</a:t>
            </a:r>
          </a:p>
        </p:txBody>
      </p:sp>
      <p:grpSp>
        <p:nvGrpSpPr>
          <p:cNvPr id="3" name="Group 2">
            <a:extLst>
              <a:ext uri="{FF2B5EF4-FFF2-40B4-BE49-F238E27FC236}">
                <a16:creationId xmlns:a16="http://schemas.microsoft.com/office/drawing/2014/main" id="{0D84AB03-E815-4EC7-3ECC-9940A79BBD8B}"/>
              </a:ext>
            </a:extLst>
          </p:cNvPr>
          <p:cNvGrpSpPr/>
          <p:nvPr/>
        </p:nvGrpSpPr>
        <p:grpSpPr>
          <a:xfrm>
            <a:off x="11162180" y="8522137"/>
            <a:ext cx="4991311" cy="3108599"/>
            <a:chOff x="11122260" y="12091889"/>
            <a:chExt cx="4991311" cy="3108599"/>
          </a:xfrm>
        </p:grpSpPr>
        <p:sp>
          <p:nvSpPr>
            <p:cNvPr id="29" name="Text Box 577">
              <a:extLst>
                <a:ext uri="{FF2B5EF4-FFF2-40B4-BE49-F238E27FC236}">
                  <a16:creationId xmlns:a16="http://schemas.microsoft.com/office/drawing/2014/main" id="{EF016285-294F-42E5-9AD4-35CE12CCB37D}"/>
                </a:ext>
              </a:extLst>
            </p:cNvPr>
            <p:cNvSpPr txBox="1">
              <a:spLocks noChangeArrowheads="1"/>
            </p:cNvSpPr>
            <p:nvPr/>
          </p:nvSpPr>
          <p:spPr bwMode="auto">
            <a:xfrm>
              <a:off x="11122260" y="14892711"/>
              <a:ext cx="4976114" cy="307777"/>
            </a:xfrm>
            <a:prstGeom prst="rect">
              <a:avLst/>
            </a:prstGeom>
            <a:noFill/>
            <a:ln>
              <a:noFill/>
            </a:ln>
            <a:effectLst/>
          </p:spPr>
          <p:txBody>
            <a:bodyPr wrap="square" lIns="13716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buClrTx/>
                <a:buSzTx/>
              </a:pPr>
              <a:r>
                <a:rPr lang="en-US" sz="1400" dirty="0"/>
                <a:t>Figure legend.</a:t>
              </a:r>
            </a:p>
          </p:txBody>
        </p:sp>
        <p:graphicFrame>
          <p:nvGraphicFramePr>
            <p:cNvPr id="32" name="Object 386">
              <a:extLst>
                <a:ext uri="{FF2B5EF4-FFF2-40B4-BE49-F238E27FC236}">
                  <a16:creationId xmlns:a16="http://schemas.microsoft.com/office/drawing/2014/main" id="{3E89CA34-866F-4D85-9198-CC85E0E3F18F}"/>
                </a:ext>
              </a:extLst>
            </p:cNvPr>
            <p:cNvGraphicFramePr>
              <a:graphicFrameLocks/>
            </p:cNvGraphicFramePr>
            <p:nvPr>
              <p:extLst>
                <p:ext uri="{D42A27DB-BD31-4B8C-83A1-F6EECF244321}">
                  <p14:modId xmlns:p14="http://schemas.microsoft.com/office/powerpoint/2010/main" val="2309786544"/>
                </p:ext>
              </p:extLst>
            </p:nvPr>
          </p:nvGraphicFramePr>
          <p:xfrm>
            <a:off x="11609849" y="12655076"/>
            <a:ext cx="4271011" cy="2229105"/>
          </p:xfrm>
          <a:graphic>
            <a:graphicData uri="http://schemas.openxmlformats.org/drawingml/2006/chart">
              <c:chart xmlns:c="http://schemas.openxmlformats.org/drawingml/2006/chart" xmlns:r="http://schemas.openxmlformats.org/officeDocument/2006/relationships" r:id="rId5"/>
            </a:graphicData>
          </a:graphic>
        </p:graphicFrame>
        <p:sp>
          <p:nvSpPr>
            <p:cNvPr id="33" name="Text Box 579">
              <a:extLst>
                <a:ext uri="{FF2B5EF4-FFF2-40B4-BE49-F238E27FC236}">
                  <a16:creationId xmlns:a16="http://schemas.microsoft.com/office/drawing/2014/main" id="{F12C4546-636E-46E0-8153-7B2F0329DBAC}"/>
                </a:ext>
              </a:extLst>
            </p:cNvPr>
            <p:cNvSpPr txBox="1">
              <a:spLocks noChangeArrowheads="1"/>
            </p:cNvSpPr>
            <p:nvPr/>
          </p:nvSpPr>
          <p:spPr bwMode="auto">
            <a:xfrm rot="16200000">
              <a:off x="10437984" y="13620251"/>
              <a:ext cx="1831964" cy="15207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tIns="91440" rIns="182880" bIns="91440" anchor="ctr" anchorCtr="1">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1400" dirty="0"/>
                <a:t>Axis label here</a:t>
              </a:r>
            </a:p>
          </p:txBody>
        </p:sp>
        <p:sp>
          <p:nvSpPr>
            <p:cNvPr id="31" name="Text Box 529">
              <a:extLst>
                <a:ext uri="{FF2B5EF4-FFF2-40B4-BE49-F238E27FC236}">
                  <a16:creationId xmlns:a16="http://schemas.microsoft.com/office/drawing/2014/main" id="{0759C70A-1758-4C87-8631-711EFB440F89}"/>
                </a:ext>
              </a:extLst>
            </p:cNvPr>
            <p:cNvSpPr txBox="1">
              <a:spLocks noChangeArrowheads="1"/>
            </p:cNvSpPr>
            <p:nvPr/>
          </p:nvSpPr>
          <p:spPr bwMode="auto">
            <a:xfrm>
              <a:off x="11130091" y="12091889"/>
              <a:ext cx="4983480" cy="523220"/>
            </a:xfrm>
            <a:prstGeom prst="rect">
              <a:avLst/>
            </a:prstGeom>
            <a:noFill/>
            <a:ln>
              <a:noFill/>
            </a:ln>
            <a:effectLst/>
          </p:spPr>
          <p:txBody>
            <a:bodyPr lIns="13716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buClrTx/>
                <a:buSzTx/>
              </a:pPr>
              <a:r>
                <a:rPr lang="en-US" altLang="en-US" sz="1400" b="1" dirty="0">
                  <a:solidFill>
                    <a:schemeClr val="accent1"/>
                  </a:solidFill>
                </a:rPr>
                <a:t>FIGURE 1</a:t>
              </a:r>
              <a:br>
                <a:rPr lang="en-US" altLang="en-US" sz="1400" b="1" dirty="0">
                  <a:solidFill>
                    <a:schemeClr val="accent1"/>
                  </a:solidFill>
                </a:rPr>
              </a:br>
              <a:r>
                <a:rPr lang="en-US" altLang="en-US" sz="1400" b="1" dirty="0">
                  <a:solidFill>
                    <a:schemeClr val="accent1"/>
                  </a:solidFill>
                </a:rPr>
                <a:t>FIGURE TITLE</a:t>
              </a:r>
            </a:p>
          </p:txBody>
        </p:sp>
      </p:grpSp>
      <p:sp>
        <p:nvSpPr>
          <p:cNvPr id="41" name="Text Box 529">
            <a:extLst>
              <a:ext uri="{FF2B5EF4-FFF2-40B4-BE49-F238E27FC236}">
                <a16:creationId xmlns:a16="http://schemas.microsoft.com/office/drawing/2014/main" id="{4308F670-C124-43EF-9EE4-38B92A3EF115}"/>
              </a:ext>
            </a:extLst>
          </p:cNvPr>
          <p:cNvSpPr txBox="1">
            <a:spLocks noChangeArrowheads="1"/>
          </p:cNvSpPr>
          <p:nvPr/>
        </p:nvSpPr>
        <p:spPr bwMode="auto">
          <a:xfrm>
            <a:off x="11150899" y="4118283"/>
            <a:ext cx="4983480" cy="715934"/>
          </a:xfrm>
          <a:prstGeom prst="rect">
            <a:avLst/>
          </a:prstGeom>
          <a:noFill/>
          <a:ln>
            <a:noFill/>
          </a:ln>
          <a:effectLst/>
        </p:spPr>
        <p:txBody>
          <a:bodyPr lIns="13716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ts val="0"/>
              </a:spcBef>
              <a:buClrTx/>
              <a:buSzTx/>
            </a:pPr>
            <a:r>
              <a:rPr lang="en-US" altLang="en-US" sz="1400" b="1" dirty="0">
                <a:solidFill>
                  <a:schemeClr val="accent1"/>
                </a:solidFill>
              </a:rPr>
              <a:t>TABLE 1</a:t>
            </a:r>
          </a:p>
          <a:p>
            <a:pPr>
              <a:spcBef>
                <a:spcPts val="0"/>
              </a:spcBef>
              <a:buClrTx/>
              <a:buSzTx/>
            </a:pPr>
            <a:r>
              <a:rPr lang="en-US" altLang="en-US" sz="1400" b="1" dirty="0">
                <a:solidFill>
                  <a:schemeClr val="accent1"/>
                </a:solidFill>
              </a:rPr>
              <a:t>TABLE TITLE</a:t>
            </a:r>
          </a:p>
        </p:txBody>
      </p:sp>
      <p:graphicFrame>
        <p:nvGraphicFramePr>
          <p:cNvPr id="6" name="Table 5">
            <a:extLst>
              <a:ext uri="{FF2B5EF4-FFF2-40B4-BE49-F238E27FC236}">
                <a16:creationId xmlns:a16="http://schemas.microsoft.com/office/drawing/2014/main" id="{DD0EBA0D-6FE9-6375-0154-B6B203B90E25}"/>
              </a:ext>
            </a:extLst>
          </p:cNvPr>
          <p:cNvGraphicFramePr>
            <a:graphicFrameLocks noGrp="1"/>
          </p:cNvGraphicFramePr>
          <p:nvPr>
            <p:extLst>
              <p:ext uri="{D42A27DB-BD31-4B8C-83A1-F6EECF244321}">
                <p14:modId xmlns:p14="http://schemas.microsoft.com/office/powerpoint/2010/main" val="16390264"/>
              </p:ext>
            </p:extLst>
          </p:nvPr>
        </p:nvGraphicFramePr>
        <p:xfrm>
          <a:off x="11284953" y="4756692"/>
          <a:ext cx="4552621" cy="2701924"/>
        </p:xfrm>
        <a:graphic>
          <a:graphicData uri="http://schemas.openxmlformats.org/drawingml/2006/table">
            <a:tbl>
              <a:tblPr firstRow="1" bandRow="1">
                <a:tableStyleId>{72833802-FEF1-4C79-8D5D-14CF1EAF98D9}</a:tableStyleId>
              </a:tblPr>
              <a:tblGrid>
                <a:gridCol w="1594559">
                  <a:extLst>
                    <a:ext uri="{9D8B030D-6E8A-4147-A177-3AD203B41FA5}">
                      <a16:colId xmlns:a16="http://schemas.microsoft.com/office/drawing/2014/main" val="20000"/>
                    </a:ext>
                  </a:extLst>
                </a:gridCol>
                <a:gridCol w="1283845">
                  <a:extLst>
                    <a:ext uri="{9D8B030D-6E8A-4147-A177-3AD203B41FA5}">
                      <a16:colId xmlns:a16="http://schemas.microsoft.com/office/drawing/2014/main" val="20001"/>
                    </a:ext>
                  </a:extLst>
                </a:gridCol>
                <a:gridCol w="874508">
                  <a:extLst>
                    <a:ext uri="{9D8B030D-6E8A-4147-A177-3AD203B41FA5}">
                      <a16:colId xmlns:a16="http://schemas.microsoft.com/office/drawing/2014/main" val="20002"/>
                    </a:ext>
                  </a:extLst>
                </a:gridCol>
                <a:gridCol w="799709">
                  <a:extLst>
                    <a:ext uri="{9D8B030D-6E8A-4147-A177-3AD203B41FA5}">
                      <a16:colId xmlns:a16="http://schemas.microsoft.com/office/drawing/2014/main" val="20003"/>
                    </a:ext>
                  </a:extLst>
                </a:gridCol>
              </a:tblGrid>
              <a:tr h="515944">
                <a:tc>
                  <a:txBody>
                    <a:bodyPr/>
                    <a:lstStyle/>
                    <a:p>
                      <a:pPr marL="0" indent="0" algn="l">
                        <a:lnSpc>
                          <a:spcPct val="100000"/>
                        </a:lnSpc>
                        <a:buFont typeface="Arial" panose="020B0604020202020204" pitchFamily="34" charset="0"/>
                        <a:buNone/>
                      </a:pPr>
                      <a:r>
                        <a:rPr lang="en-US" sz="1400" baseline="0" dirty="0">
                          <a:solidFill>
                            <a:schemeClr val="bg1"/>
                          </a:solidFill>
                        </a:rPr>
                        <a:t>Study</a:t>
                      </a:r>
                      <a:endParaRPr lang="en-US" sz="1400" b="0" baseline="0" dirty="0">
                        <a:solidFill>
                          <a:schemeClr val="bg1"/>
                        </a:solidFill>
                      </a:endParaRPr>
                    </a:p>
                  </a:txBody>
                  <a:tcPr marL="228600" marT="45721" marB="45721"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marL="0" indent="0" algn="ctr">
                        <a:lnSpc>
                          <a:spcPct val="100000"/>
                        </a:lnSpc>
                        <a:buFont typeface="Arial" panose="020B0604020202020204" pitchFamily="34" charset="0"/>
                        <a:buNone/>
                      </a:pPr>
                      <a:r>
                        <a:rPr lang="en-US" sz="1400" baseline="0" dirty="0">
                          <a:solidFill>
                            <a:schemeClr val="bg1"/>
                          </a:solidFill>
                        </a:rPr>
                        <a:t>Pts (n)</a:t>
                      </a:r>
                    </a:p>
                  </a:txBody>
                  <a:tcPr marT="45721" marB="45721"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marL="0" indent="0" algn="ctr">
                        <a:lnSpc>
                          <a:spcPct val="100000"/>
                        </a:lnSpc>
                        <a:buFont typeface="Arial" panose="020B0604020202020204" pitchFamily="34" charset="0"/>
                        <a:buNone/>
                      </a:pPr>
                      <a:r>
                        <a:rPr lang="en-US" sz="1400" baseline="0" dirty="0">
                          <a:solidFill>
                            <a:schemeClr val="bg1"/>
                          </a:solidFill>
                        </a:rPr>
                        <a:t>Yield</a:t>
                      </a:r>
                    </a:p>
                  </a:txBody>
                  <a:tcPr marT="45721" marB="45721"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marL="0" marR="0" indent="0" algn="ctr"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aseline="0" dirty="0">
                          <a:solidFill>
                            <a:schemeClr val="bg1"/>
                          </a:solidFill>
                        </a:rPr>
                        <a:t>P</a:t>
                      </a:r>
                    </a:p>
                  </a:txBody>
                  <a:tcPr marT="45721" marB="45721"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437196">
                <a:tc>
                  <a:txBody>
                    <a:bodyPr/>
                    <a:lstStyle/>
                    <a:p>
                      <a:pPr marL="0" indent="0" algn="l">
                        <a:lnSpc>
                          <a:spcPct val="100000"/>
                        </a:lnSpc>
                        <a:buFont typeface="Arial" panose="020B0604020202020204" pitchFamily="34" charset="0"/>
                        <a:buNone/>
                      </a:pPr>
                      <a:r>
                        <a:rPr lang="en-US" sz="1400" b="1" baseline="0" dirty="0"/>
                        <a:t>Year</a:t>
                      </a:r>
                    </a:p>
                  </a:txBody>
                  <a:tcPr marL="228600" marT="45721" marB="45721" anchor="ctr">
                    <a:lnL w="12700" cap="flat" cmpd="sng" algn="ctr">
                      <a:solidFill>
                        <a:schemeClr val="tx1">
                          <a:lumMod val="50000"/>
                          <a:lumOff val="50000"/>
                        </a:schemeClr>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gn="ctr">
                        <a:lnSpc>
                          <a:spcPct val="100000"/>
                        </a:lnSpc>
                        <a:buFont typeface="Arial" panose="020B0604020202020204" pitchFamily="34" charset="0"/>
                        <a:buNone/>
                      </a:pPr>
                      <a:endParaRPr lang="en-US" sz="1400" baseline="0" dirty="0"/>
                    </a:p>
                  </a:txBody>
                  <a:tcPr marT="45721" marB="45721" anchor="ctr">
                    <a:lnT w="12700" cap="flat" cmpd="sng" algn="ctr">
                      <a:solidFill>
                        <a:schemeClr val="accent2"/>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gn="ctr">
                        <a:lnSpc>
                          <a:spcPct val="100000"/>
                        </a:lnSpc>
                        <a:buFont typeface="Arial" panose="020B0604020202020204" pitchFamily="34" charset="0"/>
                        <a:buNone/>
                      </a:pPr>
                      <a:endParaRPr lang="en-US" sz="1400" baseline="0" dirty="0"/>
                    </a:p>
                  </a:txBody>
                  <a:tcPr marT="45721" marB="45721" anchor="ctr">
                    <a:lnT w="12700" cap="flat" cmpd="sng" algn="ctr">
                      <a:solidFill>
                        <a:schemeClr val="accent2"/>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gn="ctr">
                        <a:lnSpc>
                          <a:spcPct val="100000"/>
                        </a:lnSpc>
                        <a:buFont typeface="Arial" panose="020B0604020202020204" pitchFamily="34" charset="0"/>
                        <a:buNone/>
                      </a:pPr>
                      <a:endParaRPr lang="en-US" sz="1400" baseline="0" dirty="0"/>
                    </a:p>
                  </a:txBody>
                  <a:tcPr marT="45721" marB="45721" anchor="ctr">
                    <a:lnR w="12700" cap="flat" cmpd="sng" algn="ctr">
                      <a:solidFill>
                        <a:schemeClr val="tx1">
                          <a:lumMod val="50000"/>
                          <a:lumOff val="50000"/>
                        </a:schemeClr>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r h="437196">
                <a:tc>
                  <a:txBody>
                    <a:bodyPr/>
                    <a:lstStyle/>
                    <a:p>
                      <a:pPr marL="0" indent="0" algn="l">
                        <a:lnSpc>
                          <a:spcPct val="100000"/>
                        </a:lnSpc>
                        <a:buFont typeface="Arial" panose="020B0604020202020204" pitchFamily="34" charset="0"/>
                        <a:buNone/>
                      </a:pPr>
                      <a:r>
                        <a:rPr lang="en-US" sz="1400" baseline="0" dirty="0"/>
                        <a:t>2017</a:t>
                      </a:r>
                    </a:p>
                  </a:txBody>
                  <a:tcPr marL="228600" marT="45721" marB="45721" anchor="ctr">
                    <a:lnL w="12700" cap="flat" cmpd="sng" algn="ctr">
                      <a:solidFill>
                        <a:schemeClr val="tx1">
                          <a:lumMod val="50000"/>
                          <a:lumOff val="50000"/>
                        </a:schemeClr>
                      </a:solidFill>
                      <a:prstDash val="solid"/>
                      <a:round/>
                      <a:headEnd type="none" w="med" len="med"/>
                      <a:tailEnd type="none" w="med" len="med"/>
                    </a:lnL>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17</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0.01</a:t>
                      </a:r>
                    </a:p>
                  </a:txBody>
                  <a:tcPr marT="45721" marB="45721" anchor="ctr">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2"/>
                  </a:ext>
                </a:extLst>
              </a:tr>
              <a:tr h="437196">
                <a:tc>
                  <a:txBody>
                    <a:bodyPr/>
                    <a:lstStyle/>
                    <a:p>
                      <a:pPr marL="0" indent="0" algn="l">
                        <a:lnSpc>
                          <a:spcPct val="100000"/>
                        </a:lnSpc>
                        <a:buFont typeface="Arial" panose="020B0604020202020204" pitchFamily="34" charset="0"/>
                        <a:buNone/>
                      </a:pPr>
                      <a:r>
                        <a:rPr lang="en-US" sz="1400" baseline="0" dirty="0"/>
                        <a:t>2018</a:t>
                      </a:r>
                    </a:p>
                  </a:txBody>
                  <a:tcPr marL="228600" marT="45721" marB="45721" anchor="ctr">
                    <a:lnL w="12700" cap="flat" cmpd="sng" algn="ctr">
                      <a:solidFill>
                        <a:schemeClr val="tx1">
                          <a:lumMod val="50000"/>
                          <a:lumOff val="50000"/>
                        </a:schemeClr>
                      </a:solidFill>
                      <a:prstDash val="solid"/>
                      <a:round/>
                      <a:headEnd type="none" w="med" len="med"/>
                      <a:tailEnd type="none" w="med" len="med"/>
                    </a:lnL>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19</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12</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0.01</a:t>
                      </a:r>
                    </a:p>
                  </a:txBody>
                  <a:tcPr marT="45721" marB="45721" anchor="ctr">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3"/>
                  </a:ext>
                </a:extLst>
              </a:tr>
              <a:tr h="437196">
                <a:tc>
                  <a:txBody>
                    <a:bodyPr/>
                    <a:lstStyle/>
                    <a:p>
                      <a:pPr marL="0" indent="0" algn="l">
                        <a:lnSpc>
                          <a:spcPct val="100000"/>
                        </a:lnSpc>
                        <a:buFont typeface="Arial" panose="020B0604020202020204" pitchFamily="34" charset="0"/>
                        <a:buNone/>
                      </a:pPr>
                      <a:r>
                        <a:rPr lang="en-US" sz="1400" baseline="0" dirty="0"/>
                        <a:t>2019</a:t>
                      </a:r>
                    </a:p>
                  </a:txBody>
                  <a:tcPr marL="228600" marT="45721" marB="45721" anchor="ctr">
                    <a:lnL w="12700" cap="flat" cmpd="sng" algn="ctr">
                      <a:solidFill>
                        <a:schemeClr val="tx1">
                          <a:lumMod val="50000"/>
                          <a:lumOff val="50000"/>
                        </a:schemeClr>
                      </a:solidFill>
                      <a:prstDash val="solid"/>
                      <a:round/>
                      <a:headEnd type="none" w="med" len="med"/>
                      <a:tailEnd type="none" w="med" len="med"/>
                    </a:lnL>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50</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32</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0.01</a:t>
                      </a:r>
                    </a:p>
                  </a:txBody>
                  <a:tcPr marT="45721" marB="45721" anchor="ctr">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4"/>
                  </a:ext>
                </a:extLst>
              </a:tr>
              <a:tr h="437196">
                <a:tc>
                  <a:txBody>
                    <a:bodyPr/>
                    <a:lstStyle/>
                    <a:p>
                      <a:pPr marL="0" indent="0" algn="l">
                        <a:lnSpc>
                          <a:spcPct val="100000"/>
                        </a:lnSpc>
                        <a:buFont typeface="Arial" panose="020B0604020202020204" pitchFamily="34" charset="0"/>
                        <a:buNone/>
                      </a:pPr>
                      <a:r>
                        <a:rPr lang="en-US" sz="1400" baseline="0" dirty="0"/>
                        <a:t>2020</a:t>
                      </a:r>
                      <a:endParaRPr lang="en-US" sz="1400" b="0" baseline="0" dirty="0"/>
                    </a:p>
                  </a:txBody>
                  <a:tcPr marL="228600" marT="45721" marB="45721" anchor="ctr">
                    <a:lnL w="12700" cap="flat" cmpd="sng" algn="ctr">
                      <a:solidFill>
                        <a:schemeClr val="tx1">
                          <a:lumMod val="50000"/>
                          <a:lumOff val="50000"/>
                        </a:schemeClr>
                      </a:solidFill>
                      <a:prstDash val="solid"/>
                      <a:round/>
                      <a:headEnd type="none" w="med" len="med"/>
                      <a:tailEnd type="none" w="med" len="med"/>
                    </a:lnL>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63</a:t>
                      </a:r>
                    </a:p>
                  </a:txBody>
                  <a:tcPr marT="45721" marB="45721" anchor="ct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15</a:t>
                      </a:r>
                    </a:p>
                  </a:txBody>
                  <a:tcPr marT="45721" marB="45721" anchor="ct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ctr"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aseline="0" dirty="0"/>
                        <a:t>0.01</a:t>
                      </a:r>
                    </a:p>
                  </a:txBody>
                  <a:tcPr marT="45721" marB="45721" anchor="ctr">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grpSp>
        <p:nvGrpSpPr>
          <p:cNvPr id="18" name="Group 17">
            <a:extLst>
              <a:ext uri="{FF2B5EF4-FFF2-40B4-BE49-F238E27FC236}">
                <a16:creationId xmlns:a16="http://schemas.microsoft.com/office/drawing/2014/main" id="{31764BC3-BBD4-B817-B432-6BC57AB3B668}"/>
              </a:ext>
            </a:extLst>
          </p:cNvPr>
          <p:cNvGrpSpPr/>
          <p:nvPr/>
        </p:nvGrpSpPr>
        <p:grpSpPr>
          <a:xfrm>
            <a:off x="16651988" y="11868573"/>
            <a:ext cx="4751939" cy="3044110"/>
            <a:chOff x="16477488" y="11671045"/>
            <a:chExt cx="5100836" cy="3639548"/>
          </a:xfrm>
        </p:grpSpPr>
        <p:sp>
          <p:nvSpPr>
            <p:cNvPr id="19" name="TextBox 18">
              <a:extLst>
                <a:ext uri="{FF2B5EF4-FFF2-40B4-BE49-F238E27FC236}">
                  <a16:creationId xmlns:a16="http://schemas.microsoft.com/office/drawing/2014/main" id="{D068DE4C-7184-13BC-D83E-4F78DD47C6F3}"/>
                </a:ext>
              </a:extLst>
            </p:cNvPr>
            <p:cNvSpPr txBox="1"/>
            <p:nvPr/>
          </p:nvSpPr>
          <p:spPr>
            <a:xfrm>
              <a:off x="16536166" y="13748560"/>
              <a:ext cx="5042158" cy="1200329"/>
            </a:xfrm>
            <a:prstGeom prst="rect">
              <a:avLst/>
            </a:prstGeom>
            <a:noFill/>
          </p:spPr>
          <p:txBody>
            <a:bodyPr wrap="square">
              <a:spAutoFit/>
            </a:bodyPr>
            <a:lstStyle/>
            <a:p>
              <a:pPr algn="ctr"/>
              <a:r>
                <a:rPr lang="en-US" sz="4000" b="1" dirty="0">
                  <a:solidFill>
                    <a:srgbClr val="009CDE"/>
                  </a:solidFill>
                  <a:hlinkClick r:id="rId6">
                    <a:extLst>
                      <a:ext uri="{A12FA001-AC4F-418D-AE19-62706E023703}">
                        <ahyp:hlinkClr xmlns:ahyp="http://schemas.microsoft.com/office/drawing/2018/hyperlinkcolor" val="tx"/>
                      </a:ext>
                    </a:extLst>
                  </a:hlinkClick>
                </a:rPr>
                <a:t>Best Practices </a:t>
              </a:r>
              <a:br>
                <a:rPr lang="en-US" sz="3200" b="1" dirty="0">
                  <a:solidFill>
                    <a:srgbClr val="009CDE"/>
                  </a:solidFill>
                  <a:hlinkClick r:id="rId6">
                    <a:extLst>
                      <a:ext uri="{A12FA001-AC4F-418D-AE19-62706E023703}">
                        <ahyp:hlinkClr xmlns:ahyp="http://schemas.microsoft.com/office/drawing/2018/hyperlinkcolor" val="tx"/>
                      </a:ext>
                    </a:extLst>
                  </a:hlinkClick>
                </a:rPr>
              </a:br>
              <a:r>
                <a:rPr lang="en-US" sz="3200" b="1" dirty="0">
                  <a:solidFill>
                    <a:srgbClr val="009CDE"/>
                  </a:solidFill>
                  <a:hlinkClick r:id="rId6">
                    <a:extLst>
                      <a:ext uri="{A12FA001-AC4F-418D-AE19-62706E023703}">
                        <ahyp:hlinkClr xmlns:ahyp="http://schemas.microsoft.com/office/drawing/2018/hyperlinkcolor" val="tx"/>
                      </a:ext>
                    </a:extLst>
                  </a:hlinkClick>
                </a:rPr>
                <a:t>(MC0914-29rev0922)</a:t>
              </a:r>
              <a:endParaRPr lang="en-US" sz="3200" dirty="0"/>
            </a:p>
          </p:txBody>
        </p:sp>
        <p:sp>
          <p:nvSpPr>
            <p:cNvPr id="20" name="TextBox 19">
              <a:extLst>
                <a:ext uri="{FF2B5EF4-FFF2-40B4-BE49-F238E27FC236}">
                  <a16:creationId xmlns:a16="http://schemas.microsoft.com/office/drawing/2014/main" id="{06E7420A-6679-3206-0DF4-C7EBCE0E59CE}"/>
                </a:ext>
              </a:extLst>
            </p:cNvPr>
            <p:cNvSpPr txBox="1"/>
            <p:nvPr/>
          </p:nvSpPr>
          <p:spPr>
            <a:xfrm>
              <a:off x="16517116" y="11715914"/>
              <a:ext cx="4983480" cy="1784778"/>
            </a:xfrm>
            <a:prstGeom prst="rect">
              <a:avLst/>
            </a:prstGeom>
            <a:noFill/>
          </p:spPr>
          <p:txBody>
            <a:bodyPr wrap="square" rtlCol="0">
              <a:spAutoFit/>
            </a:bodyPr>
            <a:lstStyle/>
            <a:p>
              <a:pPr>
                <a:spcBef>
                  <a:spcPts val="0"/>
                </a:spcBef>
              </a:pPr>
              <a:r>
                <a:rPr lang="en-US" sz="4800" b="1" dirty="0">
                  <a:solidFill>
                    <a:schemeClr val="accent6"/>
                  </a:solidFill>
                </a:rPr>
                <a:t>CAUTION: </a:t>
              </a:r>
            </a:p>
            <a:p>
              <a:pPr>
                <a:spcBef>
                  <a:spcPts val="0"/>
                </a:spcBef>
              </a:pPr>
              <a:r>
                <a:rPr lang="en-US" sz="2400" b="1" dirty="0">
                  <a:solidFill>
                    <a:schemeClr val="accent6"/>
                  </a:solidFill>
                </a:rPr>
                <a:t>To avoid re-design charges, </a:t>
              </a:r>
            </a:p>
            <a:p>
              <a:pPr>
                <a:spcBef>
                  <a:spcPts val="0"/>
                </a:spcBef>
              </a:pPr>
              <a:r>
                <a:rPr lang="en-US" sz="2400" b="1" dirty="0">
                  <a:solidFill>
                    <a:schemeClr val="accent6"/>
                  </a:solidFill>
                </a:rPr>
                <a:t>follow these best practices </a:t>
              </a:r>
            </a:p>
          </p:txBody>
        </p:sp>
        <p:sp>
          <p:nvSpPr>
            <p:cNvPr id="21" name="Rectangle 20">
              <a:extLst>
                <a:ext uri="{FF2B5EF4-FFF2-40B4-BE49-F238E27FC236}">
                  <a16:creationId xmlns:a16="http://schemas.microsoft.com/office/drawing/2014/main" id="{309DA128-B5CD-1636-929A-AC8DCD7C1F3C}"/>
                </a:ext>
              </a:extLst>
            </p:cNvPr>
            <p:cNvSpPr/>
            <p:nvPr/>
          </p:nvSpPr>
          <p:spPr>
            <a:xfrm>
              <a:off x="16477488" y="11671045"/>
              <a:ext cx="5042158" cy="3639548"/>
            </a:xfrm>
            <a:prstGeom prst="rect">
              <a:avLst/>
            </a:prstGeom>
            <a:noFill/>
            <a:ln w="7620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ext Box 535">
            <a:extLst>
              <a:ext uri="{FF2B5EF4-FFF2-40B4-BE49-F238E27FC236}">
                <a16:creationId xmlns:a16="http://schemas.microsoft.com/office/drawing/2014/main" id="{903248E9-4C1D-4D18-18FE-803C2E7F0D62}"/>
              </a:ext>
            </a:extLst>
          </p:cNvPr>
          <p:cNvSpPr txBox="1">
            <a:spLocks noChangeArrowheads="1"/>
          </p:cNvSpPr>
          <p:nvPr/>
        </p:nvSpPr>
        <p:spPr bwMode="auto">
          <a:xfrm>
            <a:off x="5796025" y="11420429"/>
            <a:ext cx="4983480" cy="2123791"/>
          </a:xfrm>
          <a:prstGeom prst="rect">
            <a:avLst/>
          </a:prstGeom>
          <a:noFill/>
          <a:ln>
            <a:noFill/>
          </a:ln>
          <a:effectLst/>
        </p:spPr>
        <p:txBody>
          <a:bodyPr wrap="square" lIns="137160" tIns="91440" rIns="91440" bIns="137160" anchor="t">
            <a:noAutofit/>
          </a:bodyPr>
          <a:lstStyle>
            <a:lvl1pPr marL="177800" indent="-177800" algn="l" defTabSz="457200">
              <a:spcBef>
                <a:spcPct val="0"/>
              </a:spcBef>
              <a:defRPr>
                <a:solidFill>
                  <a:schemeClr val="tx1"/>
                </a:solidFill>
                <a:latin typeface="Arial" charset="0"/>
                <a:cs typeface="Arial" charset="0"/>
              </a:defRPr>
            </a:lvl1pPr>
            <a:lvl2pPr marL="363538" indent="-184150" algn="l" defTabSz="457200">
              <a:spcBef>
                <a:spcPct val="0"/>
              </a:spcBef>
              <a:defRPr>
                <a:solidFill>
                  <a:schemeClr val="tx1"/>
                </a:solidFill>
                <a:latin typeface="Arial" charset="0"/>
                <a:cs typeface="Arial" charset="0"/>
              </a:defRPr>
            </a:lvl2pPr>
            <a:lvl3pPr marL="485775" indent="-12065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a:spcBef>
                <a:spcPts val="400"/>
              </a:spcBef>
              <a:spcAft>
                <a:spcPts val="400"/>
              </a:spcAft>
            </a:pPr>
            <a:r>
              <a:rPr lang="en-US" sz="1400" b="1" dirty="0">
                <a:solidFill>
                  <a:srgbClr val="FF0000"/>
                </a:solidFill>
                <a:latin typeface="Arial"/>
                <a:ea typeface="Times New Roman" panose="02020603050405020304" pitchFamily="18" charset="0"/>
                <a:cs typeface="Arial"/>
              </a:rPr>
              <a:t>Note: Please ensure that poster content is appropriate for public viewing and does not include copyright-protected material used without permission, graphic images, patient identifiers, proprietary or business sensitive information.  When possible, use percentages to represent improvement/results, rather than real numbers that would give a sense of actual proprietary data.</a:t>
            </a:r>
            <a:endParaRPr lang="en-US" altLang="ja-JP" sz="1400" b="1" dirty="0">
              <a:solidFill>
                <a:srgbClr val="FF0000"/>
              </a:solidFill>
              <a:latin typeface="Arial"/>
              <a:ea typeface="MS PGothic" pitchFamily="34" charset="-128"/>
              <a:cs typeface="Arial"/>
            </a:endParaRPr>
          </a:p>
        </p:txBody>
      </p:sp>
      <p:sp>
        <p:nvSpPr>
          <p:cNvPr id="5" name="Text Box 519">
            <a:extLst>
              <a:ext uri="{FF2B5EF4-FFF2-40B4-BE49-F238E27FC236}">
                <a16:creationId xmlns:a16="http://schemas.microsoft.com/office/drawing/2014/main" id="{CD3739CC-995F-DC97-33D5-89B572AB4124}"/>
              </a:ext>
            </a:extLst>
          </p:cNvPr>
          <p:cNvSpPr txBox="1">
            <a:spLocks noChangeArrowheads="1"/>
          </p:cNvSpPr>
          <p:nvPr/>
        </p:nvSpPr>
        <p:spPr bwMode="auto">
          <a:xfrm>
            <a:off x="16476200" y="5642677"/>
            <a:ext cx="4983480" cy="1162487"/>
          </a:xfrm>
          <a:prstGeom prst="rect">
            <a:avLst/>
          </a:prstGeom>
          <a:noFill/>
          <a:ln>
            <a:noFill/>
          </a:ln>
          <a:effectLst/>
        </p:spPr>
        <p:txBody>
          <a:bodyPr wrap="square" lIns="137160" tIns="91440" rIns="91440" bIns="137160" anchor="t">
            <a:noAutofit/>
          </a:bodyPr>
          <a:lstStyle>
            <a:lvl1pPr marL="114300" indent="-114300" algn="l" defTabSz="457200">
              <a:spcBef>
                <a:spcPct val="0"/>
              </a:spcBef>
              <a:defRPr>
                <a:solidFill>
                  <a:schemeClr val="tx1"/>
                </a:solidFill>
                <a:latin typeface="Arial" charset="0"/>
                <a:cs typeface="Arial" charset="0"/>
              </a:defRPr>
            </a:lvl1pPr>
            <a:lvl2pPr marL="22860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indent="0">
              <a:spcBef>
                <a:spcPts val="300"/>
              </a:spcBef>
              <a:spcAft>
                <a:spcPts val="300"/>
              </a:spcAft>
              <a:buClr>
                <a:schemeClr val="tx2"/>
              </a:buClr>
            </a:pPr>
            <a:r>
              <a:rPr lang="en-US" sz="1400" dirty="0">
                <a:latin typeface="+mn-lt"/>
                <a:ea typeface="Times New Roman" panose="02020603050405020304" pitchFamily="18" charset="0"/>
                <a:cs typeface="Times New Roman" panose="02020603050405020304" pitchFamily="18" charset="0"/>
              </a:rPr>
              <a:t>Discussion is fully supported by the results.</a:t>
            </a:r>
          </a:p>
          <a:p>
            <a:pPr marL="0" indent="0">
              <a:spcBef>
                <a:spcPts val="300"/>
              </a:spcBef>
              <a:spcAft>
                <a:spcPts val="300"/>
              </a:spcAft>
              <a:buClr>
                <a:schemeClr val="tx2"/>
              </a:buClr>
            </a:pPr>
            <a:r>
              <a:rPr lang="en-US" sz="1400" dirty="0">
                <a:latin typeface="+mn-lt"/>
                <a:ea typeface="Times New Roman" panose="02020603050405020304" pitchFamily="18" charset="0"/>
                <a:cs typeface="Times New Roman" panose="02020603050405020304" pitchFamily="18" charset="0"/>
              </a:rPr>
              <a:t>Includes thorough discussion of study limitations, how findings relate to prior literature and future research questions related to the research question/hypothesis</a:t>
            </a:r>
          </a:p>
          <a:p>
            <a:pPr marL="0" indent="0">
              <a:spcBef>
                <a:spcPts val="300"/>
              </a:spcBef>
              <a:spcAft>
                <a:spcPts val="300"/>
              </a:spcAft>
              <a:buClr>
                <a:schemeClr val="tx2"/>
              </a:buClr>
            </a:pPr>
            <a:endParaRPr lang="en-US" sz="1400" dirty="0">
              <a:latin typeface="+mn-lt"/>
              <a:ea typeface="Times New Roman" panose="02020603050405020304" pitchFamily="18" charset="0"/>
              <a:cs typeface="Times New Roman" panose="02020603050405020304" pitchFamily="18" charset="0"/>
            </a:endParaRPr>
          </a:p>
        </p:txBody>
      </p:sp>
      <p:sp>
        <p:nvSpPr>
          <p:cNvPr id="7" name="Text Box 529">
            <a:extLst>
              <a:ext uri="{FF2B5EF4-FFF2-40B4-BE49-F238E27FC236}">
                <a16:creationId xmlns:a16="http://schemas.microsoft.com/office/drawing/2014/main" id="{542AC82A-8E01-22B5-A75F-03CC1C78FE88}"/>
              </a:ext>
            </a:extLst>
          </p:cNvPr>
          <p:cNvSpPr txBox="1">
            <a:spLocks noChangeArrowheads="1"/>
          </p:cNvSpPr>
          <p:nvPr/>
        </p:nvSpPr>
        <p:spPr bwMode="auto">
          <a:xfrm>
            <a:off x="16477488" y="5107973"/>
            <a:ext cx="4983480" cy="548640"/>
          </a:xfrm>
          <a:prstGeom prst="rect">
            <a:avLst/>
          </a:prstGeom>
          <a:solidFill>
            <a:schemeClr val="accent1"/>
          </a:solid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2400" cap="all" dirty="0">
                <a:solidFill>
                  <a:schemeClr val="bg1"/>
                </a:solidFill>
              </a:rPr>
              <a:t>DISCUSSION</a:t>
            </a:r>
          </a:p>
        </p:txBody>
      </p:sp>
    </p:spTree>
    <p:custDataLst>
      <p:custData r:id="rId1"/>
      <p:custData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28BCCD6-60C5-4B3E-AF74-435F51A7B61D}"/>
              </a:ext>
            </a:extLst>
          </p:cNvPr>
          <p:cNvSpPr>
            <a:spLocks noGrp="1"/>
          </p:cNvSpPr>
          <p:nvPr>
            <p:ph type="body" sz="quarter" idx="12"/>
          </p:nvPr>
        </p:nvSpPr>
        <p:spPr>
          <a:xfrm>
            <a:off x="4114800" y="614200"/>
            <a:ext cx="13716000" cy="573766"/>
          </a:xfrm>
        </p:spPr>
        <p:txBody>
          <a:bodyPr/>
          <a:lstStyle/>
          <a:p>
            <a:r>
              <a:rPr lang="en-US" altLang="en-US" dirty="0">
                <a:solidFill>
                  <a:schemeClr val="bg1"/>
                </a:solidFill>
              </a:rPr>
              <a:t>Poster Title Goes Here Poster Title Goes Here </a:t>
            </a:r>
            <a:endParaRPr lang="en-US" dirty="0"/>
          </a:p>
        </p:txBody>
      </p:sp>
      <p:sp>
        <p:nvSpPr>
          <p:cNvPr id="15" name="Text Placeholder 14">
            <a:extLst>
              <a:ext uri="{FF2B5EF4-FFF2-40B4-BE49-F238E27FC236}">
                <a16:creationId xmlns:a16="http://schemas.microsoft.com/office/drawing/2014/main" id="{A56F452E-2289-AB46-86E1-44D4CE84B36A}"/>
              </a:ext>
            </a:extLst>
          </p:cNvPr>
          <p:cNvSpPr>
            <a:spLocks noGrp="1"/>
          </p:cNvSpPr>
          <p:nvPr>
            <p:ph type="body" sz="quarter" idx="10"/>
          </p:nvPr>
        </p:nvSpPr>
        <p:spPr>
          <a:xfrm>
            <a:off x="4079496" y="1236913"/>
            <a:ext cx="13716000" cy="782711"/>
          </a:xfrm>
        </p:spPr>
        <p:txBody>
          <a:bodyPr/>
          <a:lstStyle/>
          <a:p>
            <a:r>
              <a:rPr lang="en-US" altLang="en-US" dirty="0"/>
              <a:t>Author Name Goes Here, M.D.</a:t>
            </a:r>
            <a:r>
              <a:rPr lang="en-US" altLang="en-US" baseline="30000" dirty="0"/>
              <a:t>1</a:t>
            </a:r>
            <a:r>
              <a:rPr lang="en-US" altLang="en-US" dirty="0"/>
              <a:t>, Author Name Goes Here, M.D.</a:t>
            </a:r>
            <a:r>
              <a:rPr lang="en-US" altLang="en-US" baseline="30000" dirty="0"/>
              <a:t>2</a:t>
            </a:r>
            <a:r>
              <a:rPr lang="en-US" altLang="en-US" dirty="0"/>
              <a:t>, Author Name Goes Here, M.D.</a:t>
            </a:r>
            <a:r>
              <a:rPr lang="en-US" altLang="en-US" baseline="30000" dirty="0"/>
              <a:t>3</a:t>
            </a:r>
          </a:p>
          <a:p>
            <a:r>
              <a:rPr lang="en-US" altLang="en-US" sz="1400" b="0" baseline="30000" dirty="0"/>
              <a:t>1</a:t>
            </a:r>
            <a:r>
              <a:rPr lang="en-US" altLang="en-US" sz="1400" b="0" dirty="0"/>
              <a:t>Division of XXXXXXXXXXX, </a:t>
            </a:r>
            <a:r>
              <a:rPr lang="en-US" altLang="en-US" sz="1400" b="0" baseline="30000" dirty="0"/>
              <a:t>2</a:t>
            </a:r>
            <a:r>
              <a:rPr lang="en-US" altLang="en-US" sz="1400" b="0" dirty="0"/>
              <a:t>Division of XXXXXXXXXXXX, </a:t>
            </a:r>
            <a:r>
              <a:rPr lang="en-US" altLang="en-US" sz="1400" b="0" baseline="30000" dirty="0"/>
              <a:t>3</a:t>
            </a:r>
            <a:r>
              <a:rPr lang="en-US" altLang="en-US" sz="1400" b="0" dirty="0"/>
              <a:t>Division of XXXXXXXXXXXX</a:t>
            </a:r>
          </a:p>
          <a:p>
            <a:r>
              <a:rPr lang="en-US" altLang="en-US" sz="1400" b="0" dirty="0"/>
              <a:t>Site: Arizona, Florida Health System, Rochester, Enterprise or External</a:t>
            </a:r>
          </a:p>
          <a:p>
            <a:endParaRPr lang="en-US" altLang="en-US" sz="1400" b="0" dirty="0"/>
          </a:p>
          <a:p>
            <a:endParaRPr lang="en-US" altLang="en-US" sz="1400" b="0" dirty="0"/>
          </a:p>
        </p:txBody>
      </p:sp>
      <p:sp>
        <p:nvSpPr>
          <p:cNvPr id="5" name="Text Box 522">
            <a:extLst>
              <a:ext uri="{FF2B5EF4-FFF2-40B4-BE49-F238E27FC236}">
                <a16:creationId xmlns:a16="http://schemas.microsoft.com/office/drawing/2014/main" id="{3A298672-F98A-4B6A-57C3-C1854F153387}"/>
              </a:ext>
            </a:extLst>
          </p:cNvPr>
          <p:cNvSpPr txBox="1">
            <a:spLocks noChangeArrowheads="1"/>
          </p:cNvSpPr>
          <p:nvPr/>
        </p:nvSpPr>
        <p:spPr bwMode="auto">
          <a:xfrm>
            <a:off x="15935338" y="7003370"/>
            <a:ext cx="4983480" cy="869594"/>
          </a:xfrm>
          <a:prstGeom prst="rect">
            <a:avLst/>
          </a:prstGeom>
          <a:noFill/>
          <a:ln>
            <a:noFill/>
          </a:ln>
          <a:effectLst/>
        </p:spPr>
        <p:txBody>
          <a:bodyPr wrap="square" lIns="137160" tIns="91440" rIns="91440" bIns="137160">
            <a:noAutofit/>
          </a:bodyPr>
          <a:lstStyle>
            <a:lvl1pPr marL="114300" indent="-114300" algn="l" defTabSz="457200">
              <a:spcBef>
                <a:spcPct val="0"/>
              </a:spcBef>
              <a:defRPr>
                <a:solidFill>
                  <a:schemeClr val="tx1"/>
                </a:solidFill>
                <a:latin typeface="Arial" charset="0"/>
                <a:cs typeface="Arial" charset="0"/>
              </a:defRPr>
            </a:lvl1pPr>
            <a:lvl2pPr marL="22860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4762" indent="0">
              <a:spcBef>
                <a:spcPts val="600"/>
              </a:spcBef>
              <a:spcAft>
                <a:spcPts val="600"/>
              </a:spcAft>
              <a:buClr>
                <a:schemeClr val="tx1"/>
              </a:buClr>
              <a:buSzPct val="100000"/>
            </a:pPr>
            <a:r>
              <a:rPr lang="en-US" altLang="ja-JP" sz="1400" dirty="0">
                <a:ea typeface="MS PGothic" pitchFamily="34" charset="-128"/>
              </a:rPr>
              <a:t>(Optional) Use this space to acknowledge additional team members that were not listed as authors in the header or people/groups that provided support to the project.</a:t>
            </a:r>
          </a:p>
        </p:txBody>
      </p:sp>
      <p:sp>
        <p:nvSpPr>
          <p:cNvPr id="6" name="Text Box 525">
            <a:extLst>
              <a:ext uri="{FF2B5EF4-FFF2-40B4-BE49-F238E27FC236}">
                <a16:creationId xmlns:a16="http://schemas.microsoft.com/office/drawing/2014/main" id="{214F904F-9A6B-1346-831C-8C0FE72A1CAC}"/>
              </a:ext>
            </a:extLst>
          </p:cNvPr>
          <p:cNvSpPr txBox="1">
            <a:spLocks noChangeArrowheads="1"/>
          </p:cNvSpPr>
          <p:nvPr/>
        </p:nvSpPr>
        <p:spPr bwMode="auto">
          <a:xfrm>
            <a:off x="15919768" y="8833465"/>
            <a:ext cx="4983480" cy="1550123"/>
          </a:xfrm>
          <a:prstGeom prst="rect">
            <a:avLst/>
          </a:prstGeom>
          <a:noFill/>
          <a:ln>
            <a:noFill/>
          </a:ln>
          <a:effectLst/>
        </p:spPr>
        <p:txBody>
          <a:bodyPr wrap="square" lIns="137160" tIns="91440" rIns="91440" bIns="137160">
            <a:noAutofit/>
          </a:bodyPr>
          <a:lstStyle>
            <a:lvl1pPr marL="342900" indent="-342900" algn="l" defTabSz="457200">
              <a:spcBef>
                <a:spcPct val="0"/>
              </a:spcBef>
              <a:defRPr>
                <a:solidFill>
                  <a:schemeClr val="tx1"/>
                </a:solidFill>
                <a:latin typeface="Arial" charset="0"/>
                <a:cs typeface="Arial" charset="0"/>
              </a:defRPr>
            </a:lvl1pPr>
            <a:lvl2pPr marL="735013" indent="-342900" algn="l" defTabSz="457200">
              <a:spcBef>
                <a:spcPct val="0"/>
              </a:spcBef>
              <a:defRPr>
                <a:solidFill>
                  <a:schemeClr val="tx1"/>
                </a:solidFill>
                <a:latin typeface="Arial" charset="0"/>
                <a:cs typeface="Arial" charset="0"/>
              </a:defRPr>
            </a:lvl2pPr>
            <a:lvl3pPr marL="1714500" indent="-342900" algn="l" defTabSz="457200">
              <a:spcBef>
                <a:spcPct val="0"/>
              </a:spcBef>
              <a:defRPr>
                <a:solidFill>
                  <a:schemeClr val="tx1"/>
                </a:solidFill>
                <a:latin typeface="Arial" charset="0"/>
                <a:cs typeface="Arial" charset="0"/>
              </a:defRPr>
            </a:lvl3pPr>
            <a:lvl4pPr marL="1828800" indent="-342900" algn="l" defTabSz="457200">
              <a:spcBef>
                <a:spcPct val="0"/>
              </a:spcBef>
              <a:defRPr>
                <a:solidFill>
                  <a:schemeClr val="tx1"/>
                </a:solidFill>
                <a:latin typeface="Arial" charset="0"/>
                <a:cs typeface="Arial" charset="0"/>
              </a:defRPr>
            </a:lvl4pPr>
            <a:lvl5pPr marL="2171700" indent="-342900" algn="l" defTabSz="457200">
              <a:spcBef>
                <a:spcPct val="0"/>
              </a:spcBef>
              <a:defRPr>
                <a:solidFill>
                  <a:schemeClr val="tx1"/>
                </a:solidFill>
                <a:latin typeface="Arial" charset="0"/>
                <a:cs typeface="Arial" charset="0"/>
              </a:defRPr>
            </a:lvl5pPr>
            <a:lvl6pPr marL="2628900" indent="-342900" defTabSz="457200" fontAlgn="base">
              <a:spcBef>
                <a:spcPct val="0"/>
              </a:spcBef>
              <a:spcAft>
                <a:spcPct val="0"/>
              </a:spcAft>
              <a:defRPr>
                <a:solidFill>
                  <a:schemeClr val="tx1"/>
                </a:solidFill>
                <a:latin typeface="Arial" charset="0"/>
                <a:cs typeface="Arial" charset="0"/>
              </a:defRPr>
            </a:lvl6pPr>
            <a:lvl7pPr marL="3086100" indent="-342900" defTabSz="457200" fontAlgn="base">
              <a:spcBef>
                <a:spcPct val="0"/>
              </a:spcBef>
              <a:spcAft>
                <a:spcPct val="0"/>
              </a:spcAft>
              <a:defRPr>
                <a:solidFill>
                  <a:schemeClr val="tx1"/>
                </a:solidFill>
                <a:latin typeface="Arial" charset="0"/>
                <a:cs typeface="Arial" charset="0"/>
              </a:defRPr>
            </a:lvl7pPr>
            <a:lvl8pPr marL="3543300" indent="-342900" defTabSz="457200" fontAlgn="base">
              <a:spcBef>
                <a:spcPct val="0"/>
              </a:spcBef>
              <a:spcAft>
                <a:spcPct val="0"/>
              </a:spcAft>
              <a:defRPr>
                <a:solidFill>
                  <a:schemeClr val="tx1"/>
                </a:solidFill>
                <a:latin typeface="Arial" charset="0"/>
                <a:cs typeface="Arial" charset="0"/>
              </a:defRPr>
            </a:lvl8pPr>
            <a:lvl9pPr marL="4000500" indent="-342900" defTabSz="457200" fontAlgn="base">
              <a:spcBef>
                <a:spcPct val="0"/>
              </a:spcBef>
              <a:spcAft>
                <a:spcPct val="0"/>
              </a:spcAft>
              <a:defRPr>
                <a:solidFill>
                  <a:schemeClr val="tx1"/>
                </a:solidFill>
                <a:latin typeface="Arial" charset="0"/>
                <a:cs typeface="Arial" charset="0"/>
              </a:defRPr>
            </a:lvl9pPr>
          </a:lstStyle>
          <a:p>
            <a:pPr marL="4762" indent="0">
              <a:spcBef>
                <a:spcPts val="600"/>
              </a:spcBef>
              <a:spcAft>
                <a:spcPts val="600"/>
              </a:spcAft>
              <a:buClr>
                <a:schemeClr val="tx1"/>
              </a:buClr>
              <a:buSzPct val="100000"/>
            </a:pPr>
            <a:r>
              <a:rPr lang="en-US" altLang="ja-JP" sz="1400" dirty="0">
                <a:ea typeface="MS PGothic" pitchFamily="34" charset="-128"/>
              </a:rPr>
              <a:t>Optional</a:t>
            </a:r>
          </a:p>
          <a:p>
            <a:pPr marL="228600" indent="-223838">
              <a:spcBef>
                <a:spcPts val="600"/>
              </a:spcBef>
              <a:spcAft>
                <a:spcPts val="600"/>
              </a:spcAft>
              <a:buClr>
                <a:schemeClr val="tx1"/>
              </a:buClr>
              <a:buSzPct val="100000"/>
              <a:buFontTx/>
              <a:buAutoNum type="arabicPeriod"/>
            </a:pPr>
            <a:r>
              <a:rPr lang="en-US" altLang="ja-JP" sz="1400" dirty="0">
                <a:ea typeface="MS PGothic" pitchFamily="34" charset="-128"/>
              </a:rPr>
              <a:t>Reference 1</a:t>
            </a:r>
          </a:p>
          <a:p>
            <a:pPr marL="228600" indent="-223838">
              <a:spcBef>
                <a:spcPts val="600"/>
              </a:spcBef>
              <a:spcAft>
                <a:spcPts val="600"/>
              </a:spcAft>
              <a:buClr>
                <a:schemeClr val="tx1"/>
              </a:buClr>
              <a:buSzPct val="100000"/>
              <a:buFontTx/>
              <a:buAutoNum type="arabicPeriod"/>
            </a:pPr>
            <a:r>
              <a:rPr lang="en-US" altLang="ja-JP" sz="1400" dirty="0">
                <a:ea typeface="MS PGothic" pitchFamily="34" charset="-128"/>
              </a:rPr>
              <a:t>Reference 2</a:t>
            </a:r>
          </a:p>
          <a:p>
            <a:pPr marL="228600" indent="-223838">
              <a:spcBef>
                <a:spcPts val="600"/>
              </a:spcBef>
              <a:spcAft>
                <a:spcPts val="600"/>
              </a:spcAft>
              <a:buClr>
                <a:schemeClr val="tx1"/>
              </a:buClr>
              <a:buSzPct val="100000"/>
              <a:buFontTx/>
              <a:buAutoNum type="arabicPeriod"/>
            </a:pPr>
            <a:r>
              <a:rPr lang="en-US" altLang="ja-JP" sz="1400" dirty="0">
                <a:ea typeface="MS PGothic" pitchFamily="34" charset="-128"/>
              </a:rPr>
              <a:t>Reference 3</a:t>
            </a:r>
          </a:p>
        </p:txBody>
      </p:sp>
      <p:sp>
        <p:nvSpPr>
          <p:cNvPr id="13" name="Text Box 529">
            <a:extLst>
              <a:ext uri="{FF2B5EF4-FFF2-40B4-BE49-F238E27FC236}">
                <a16:creationId xmlns:a16="http://schemas.microsoft.com/office/drawing/2014/main" id="{779EBC37-4AB6-FF92-50C2-694919DB14D1}"/>
              </a:ext>
            </a:extLst>
          </p:cNvPr>
          <p:cNvSpPr txBox="1">
            <a:spLocks noChangeArrowheads="1"/>
          </p:cNvSpPr>
          <p:nvPr/>
        </p:nvSpPr>
        <p:spPr bwMode="auto">
          <a:xfrm>
            <a:off x="1174750" y="9526214"/>
            <a:ext cx="4328855" cy="548640"/>
          </a:xfrm>
          <a:prstGeom prst="rect">
            <a:avLst/>
          </a:prstGeom>
          <a:no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pPr>
            <a:r>
              <a:rPr lang="en-US" sz="2800" b="1" cap="all" dirty="0">
                <a:solidFill>
                  <a:schemeClr val="tx2"/>
                </a:solidFill>
                <a:latin typeface="Arial"/>
                <a:cs typeface="Arial"/>
              </a:rPr>
              <a:t>INTRODUCTION</a:t>
            </a:r>
            <a:endParaRPr lang="en-US" dirty="0"/>
          </a:p>
        </p:txBody>
      </p:sp>
      <p:sp>
        <p:nvSpPr>
          <p:cNvPr id="14" name="Text Box 529">
            <a:extLst>
              <a:ext uri="{FF2B5EF4-FFF2-40B4-BE49-F238E27FC236}">
                <a16:creationId xmlns:a16="http://schemas.microsoft.com/office/drawing/2014/main" id="{897D74AF-AC8A-A0BD-060F-2C3CC71EE60B}"/>
              </a:ext>
            </a:extLst>
          </p:cNvPr>
          <p:cNvSpPr txBox="1">
            <a:spLocks noChangeArrowheads="1"/>
          </p:cNvSpPr>
          <p:nvPr/>
        </p:nvSpPr>
        <p:spPr bwMode="auto">
          <a:xfrm>
            <a:off x="10937496" y="3130986"/>
            <a:ext cx="4740654" cy="548640"/>
          </a:xfrm>
          <a:prstGeom prst="rect">
            <a:avLst/>
          </a:prstGeom>
          <a:no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pPr>
            <a:r>
              <a:rPr lang="en-US" sz="2800" b="1" cap="all" dirty="0">
                <a:solidFill>
                  <a:schemeClr val="tx2"/>
                </a:solidFill>
                <a:latin typeface="Arial"/>
                <a:cs typeface="Arial"/>
              </a:rPr>
              <a:t>RESULTS</a:t>
            </a:r>
            <a:endParaRPr lang="en-US" dirty="0"/>
          </a:p>
        </p:txBody>
      </p:sp>
      <p:sp>
        <p:nvSpPr>
          <p:cNvPr id="16" name="Text Box 529">
            <a:extLst>
              <a:ext uri="{FF2B5EF4-FFF2-40B4-BE49-F238E27FC236}">
                <a16:creationId xmlns:a16="http://schemas.microsoft.com/office/drawing/2014/main" id="{B3A5E7EA-1512-5E20-39FA-EE88CDE1DC26}"/>
              </a:ext>
            </a:extLst>
          </p:cNvPr>
          <p:cNvSpPr txBox="1">
            <a:spLocks noChangeArrowheads="1"/>
          </p:cNvSpPr>
          <p:nvPr/>
        </p:nvSpPr>
        <p:spPr bwMode="auto">
          <a:xfrm>
            <a:off x="16058388" y="6740623"/>
            <a:ext cx="4983480" cy="548640"/>
          </a:xfrm>
          <a:prstGeom prst="rect">
            <a:avLst/>
          </a:prstGeom>
          <a:no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pPr>
            <a:r>
              <a:rPr lang="en-US" sz="2400" cap="all" dirty="0">
                <a:solidFill>
                  <a:schemeClr val="bg1"/>
                </a:solidFill>
                <a:latin typeface="Arial"/>
                <a:cs typeface="Arial"/>
              </a:rPr>
              <a:t>CONCLUSIONS</a:t>
            </a:r>
            <a:endParaRPr lang="en-US" dirty="0"/>
          </a:p>
        </p:txBody>
      </p:sp>
      <p:sp>
        <p:nvSpPr>
          <p:cNvPr id="17" name="Text Box 529">
            <a:extLst>
              <a:ext uri="{FF2B5EF4-FFF2-40B4-BE49-F238E27FC236}">
                <a16:creationId xmlns:a16="http://schemas.microsoft.com/office/drawing/2014/main" id="{60E9A964-4418-DB53-D8F1-94D99FDC5E3F}"/>
              </a:ext>
            </a:extLst>
          </p:cNvPr>
          <p:cNvSpPr txBox="1">
            <a:spLocks noChangeArrowheads="1"/>
          </p:cNvSpPr>
          <p:nvPr/>
        </p:nvSpPr>
        <p:spPr bwMode="auto">
          <a:xfrm>
            <a:off x="5757926" y="3130986"/>
            <a:ext cx="4874934" cy="548640"/>
          </a:xfrm>
          <a:prstGeom prst="rect">
            <a:avLst/>
          </a:prstGeom>
          <a:no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pPr>
            <a:r>
              <a:rPr lang="en-US" sz="2800" b="1" cap="all" dirty="0">
                <a:solidFill>
                  <a:schemeClr val="tx2"/>
                </a:solidFill>
                <a:latin typeface="Arial"/>
                <a:cs typeface="Arial"/>
              </a:rPr>
              <a:t>METHODS</a:t>
            </a:r>
            <a:endParaRPr lang="en-US" dirty="0"/>
          </a:p>
        </p:txBody>
      </p:sp>
      <p:sp>
        <p:nvSpPr>
          <p:cNvPr id="18" name="Text Box 529">
            <a:extLst>
              <a:ext uri="{FF2B5EF4-FFF2-40B4-BE49-F238E27FC236}">
                <a16:creationId xmlns:a16="http://schemas.microsoft.com/office/drawing/2014/main" id="{9E8244FF-06C2-9714-7C49-5B07264DE289}"/>
              </a:ext>
            </a:extLst>
          </p:cNvPr>
          <p:cNvSpPr txBox="1">
            <a:spLocks noChangeArrowheads="1"/>
          </p:cNvSpPr>
          <p:nvPr/>
        </p:nvSpPr>
        <p:spPr bwMode="auto">
          <a:xfrm>
            <a:off x="5757926" y="5314938"/>
            <a:ext cx="4874934" cy="548640"/>
          </a:xfrm>
          <a:prstGeom prst="rect">
            <a:avLst/>
          </a:prstGeom>
          <a:no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pPr>
            <a:r>
              <a:rPr lang="en-US" sz="2800" b="1" cap="all" dirty="0">
                <a:solidFill>
                  <a:schemeClr val="tx2"/>
                </a:solidFill>
                <a:latin typeface="Arial"/>
                <a:cs typeface="Arial"/>
              </a:rPr>
              <a:t>ANALYSIS</a:t>
            </a:r>
            <a:endParaRPr lang="en-US" dirty="0"/>
          </a:p>
        </p:txBody>
      </p:sp>
      <p:sp>
        <p:nvSpPr>
          <p:cNvPr id="19" name="Text Box 529">
            <a:extLst>
              <a:ext uri="{FF2B5EF4-FFF2-40B4-BE49-F238E27FC236}">
                <a16:creationId xmlns:a16="http://schemas.microsoft.com/office/drawing/2014/main" id="{6CD860BC-FC81-6BFC-0FE1-A4C343F386E7}"/>
              </a:ext>
            </a:extLst>
          </p:cNvPr>
          <p:cNvSpPr txBox="1">
            <a:spLocks noChangeArrowheads="1"/>
          </p:cNvSpPr>
          <p:nvPr/>
        </p:nvSpPr>
        <p:spPr bwMode="auto">
          <a:xfrm>
            <a:off x="15940875" y="6446964"/>
            <a:ext cx="4983480" cy="548640"/>
          </a:xfrm>
          <a:prstGeom prst="rect">
            <a:avLst/>
          </a:prstGeom>
          <a:no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buClrTx/>
              <a:buSzTx/>
            </a:pPr>
            <a:r>
              <a:rPr lang="en-US" sz="2800" b="1" cap="all" dirty="0">
                <a:solidFill>
                  <a:schemeClr val="tx2"/>
                </a:solidFill>
              </a:rPr>
              <a:t>ACKNOWLEDGEMENTS</a:t>
            </a:r>
          </a:p>
        </p:txBody>
      </p:sp>
      <p:sp>
        <p:nvSpPr>
          <p:cNvPr id="20" name="Text Box 529">
            <a:extLst>
              <a:ext uri="{FF2B5EF4-FFF2-40B4-BE49-F238E27FC236}">
                <a16:creationId xmlns:a16="http://schemas.microsoft.com/office/drawing/2014/main" id="{1061C4A7-C4A0-7153-695D-8A59C13CC0AB}"/>
              </a:ext>
            </a:extLst>
          </p:cNvPr>
          <p:cNvSpPr txBox="1">
            <a:spLocks noChangeArrowheads="1"/>
          </p:cNvSpPr>
          <p:nvPr/>
        </p:nvSpPr>
        <p:spPr bwMode="auto">
          <a:xfrm>
            <a:off x="15923637" y="8246266"/>
            <a:ext cx="4983480" cy="548640"/>
          </a:xfrm>
          <a:prstGeom prst="rect">
            <a:avLst/>
          </a:prstGeom>
          <a:no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buClrTx/>
              <a:buSzTx/>
            </a:pPr>
            <a:r>
              <a:rPr lang="en-US" sz="2800" b="1" cap="all" dirty="0">
                <a:solidFill>
                  <a:schemeClr val="tx2"/>
                </a:solidFill>
              </a:rPr>
              <a:t>references</a:t>
            </a:r>
          </a:p>
        </p:txBody>
      </p:sp>
      <p:sp>
        <p:nvSpPr>
          <p:cNvPr id="40" name="Text Box 529">
            <a:extLst>
              <a:ext uri="{FF2B5EF4-FFF2-40B4-BE49-F238E27FC236}">
                <a16:creationId xmlns:a16="http://schemas.microsoft.com/office/drawing/2014/main" id="{3953AB7C-5180-058C-5281-3114B9C1CB41}"/>
              </a:ext>
            </a:extLst>
          </p:cNvPr>
          <p:cNvSpPr txBox="1">
            <a:spLocks noChangeArrowheads="1"/>
          </p:cNvSpPr>
          <p:nvPr/>
        </p:nvSpPr>
        <p:spPr bwMode="auto">
          <a:xfrm>
            <a:off x="1174750" y="3158199"/>
            <a:ext cx="4572000" cy="523220"/>
          </a:xfrm>
          <a:prstGeom prst="rect">
            <a:avLst/>
          </a:prstGeom>
          <a:noFill/>
          <a:ln>
            <a:noFill/>
          </a:ln>
          <a:effectLst/>
        </p:spPr>
        <p:txBody>
          <a:bodyPr wrap="square" lIns="13716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buClrTx/>
              <a:buSzTx/>
            </a:pPr>
            <a:r>
              <a:rPr lang="en-US" sz="2800" b="1" cap="all" dirty="0">
                <a:solidFill>
                  <a:schemeClr val="accent1"/>
                </a:solidFill>
              </a:rPr>
              <a:t>Abstract</a:t>
            </a:r>
          </a:p>
        </p:txBody>
      </p:sp>
      <p:grpSp>
        <p:nvGrpSpPr>
          <p:cNvPr id="52" name="Group 51">
            <a:extLst>
              <a:ext uri="{FF2B5EF4-FFF2-40B4-BE49-F238E27FC236}">
                <a16:creationId xmlns:a16="http://schemas.microsoft.com/office/drawing/2014/main" id="{A798A22E-B616-C136-293C-56B2AA8A116A}"/>
              </a:ext>
            </a:extLst>
          </p:cNvPr>
          <p:cNvGrpSpPr/>
          <p:nvPr/>
        </p:nvGrpSpPr>
        <p:grpSpPr>
          <a:xfrm>
            <a:off x="16052821" y="10640263"/>
            <a:ext cx="4751939" cy="3044110"/>
            <a:chOff x="16477488" y="11671045"/>
            <a:chExt cx="5100836" cy="3639548"/>
          </a:xfrm>
        </p:grpSpPr>
        <p:sp>
          <p:nvSpPr>
            <p:cNvPr id="53" name="TextBox 52">
              <a:extLst>
                <a:ext uri="{FF2B5EF4-FFF2-40B4-BE49-F238E27FC236}">
                  <a16:creationId xmlns:a16="http://schemas.microsoft.com/office/drawing/2014/main" id="{19198F7F-12BD-0D09-6B51-1FEB17EEA34B}"/>
                </a:ext>
              </a:extLst>
            </p:cNvPr>
            <p:cNvSpPr txBox="1"/>
            <p:nvPr/>
          </p:nvSpPr>
          <p:spPr>
            <a:xfrm>
              <a:off x="16536166" y="13748560"/>
              <a:ext cx="5042158" cy="1200329"/>
            </a:xfrm>
            <a:prstGeom prst="rect">
              <a:avLst/>
            </a:prstGeom>
            <a:noFill/>
          </p:spPr>
          <p:txBody>
            <a:bodyPr wrap="square">
              <a:spAutoFit/>
            </a:bodyPr>
            <a:lstStyle/>
            <a:p>
              <a:pPr algn="ctr"/>
              <a:r>
                <a:rPr lang="en-US" sz="4000" b="1" dirty="0">
                  <a:solidFill>
                    <a:srgbClr val="009CDE"/>
                  </a:solidFill>
                  <a:hlinkClick r:id="rId5">
                    <a:extLst>
                      <a:ext uri="{A12FA001-AC4F-418D-AE19-62706E023703}">
                        <ahyp:hlinkClr xmlns:ahyp="http://schemas.microsoft.com/office/drawing/2018/hyperlinkcolor" val="tx"/>
                      </a:ext>
                    </a:extLst>
                  </a:hlinkClick>
                </a:rPr>
                <a:t>Best Practices </a:t>
              </a:r>
              <a:br>
                <a:rPr lang="en-US" sz="3200" b="1" dirty="0">
                  <a:solidFill>
                    <a:srgbClr val="009CDE"/>
                  </a:solidFill>
                  <a:hlinkClick r:id="rId5">
                    <a:extLst>
                      <a:ext uri="{A12FA001-AC4F-418D-AE19-62706E023703}">
                        <ahyp:hlinkClr xmlns:ahyp="http://schemas.microsoft.com/office/drawing/2018/hyperlinkcolor" val="tx"/>
                      </a:ext>
                    </a:extLst>
                  </a:hlinkClick>
                </a:rPr>
              </a:br>
              <a:r>
                <a:rPr lang="en-US" sz="3200" b="1" dirty="0">
                  <a:solidFill>
                    <a:srgbClr val="009CDE"/>
                  </a:solidFill>
                  <a:hlinkClick r:id="rId5">
                    <a:extLst>
                      <a:ext uri="{A12FA001-AC4F-418D-AE19-62706E023703}">
                        <ahyp:hlinkClr xmlns:ahyp="http://schemas.microsoft.com/office/drawing/2018/hyperlinkcolor" val="tx"/>
                      </a:ext>
                    </a:extLst>
                  </a:hlinkClick>
                </a:rPr>
                <a:t>(MC0914-29rev0922)</a:t>
              </a:r>
              <a:endParaRPr lang="en-US" sz="3200" dirty="0"/>
            </a:p>
          </p:txBody>
        </p:sp>
        <p:sp>
          <p:nvSpPr>
            <p:cNvPr id="54" name="TextBox 53">
              <a:extLst>
                <a:ext uri="{FF2B5EF4-FFF2-40B4-BE49-F238E27FC236}">
                  <a16:creationId xmlns:a16="http://schemas.microsoft.com/office/drawing/2014/main" id="{8CD4F7B3-FB1B-D5C2-E958-F129B4A7328C}"/>
                </a:ext>
              </a:extLst>
            </p:cNvPr>
            <p:cNvSpPr txBox="1"/>
            <p:nvPr/>
          </p:nvSpPr>
          <p:spPr>
            <a:xfrm>
              <a:off x="16517116" y="11715914"/>
              <a:ext cx="4983480" cy="1784778"/>
            </a:xfrm>
            <a:prstGeom prst="rect">
              <a:avLst/>
            </a:prstGeom>
            <a:noFill/>
          </p:spPr>
          <p:txBody>
            <a:bodyPr wrap="square" rtlCol="0">
              <a:spAutoFit/>
            </a:bodyPr>
            <a:lstStyle/>
            <a:p>
              <a:pPr>
                <a:spcBef>
                  <a:spcPts val="0"/>
                </a:spcBef>
              </a:pPr>
              <a:r>
                <a:rPr lang="en-US" sz="4800" b="1" dirty="0">
                  <a:solidFill>
                    <a:schemeClr val="accent6"/>
                  </a:solidFill>
                </a:rPr>
                <a:t>CAUTION: </a:t>
              </a:r>
            </a:p>
            <a:p>
              <a:pPr>
                <a:spcBef>
                  <a:spcPts val="0"/>
                </a:spcBef>
              </a:pPr>
              <a:r>
                <a:rPr lang="en-US" sz="2400" b="1" dirty="0">
                  <a:solidFill>
                    <a:schemeClr val="accent6"/>
                  </a:solidFill>
                </a:rPr>
                <a:t>To avoid re-design charges, </a:t>
              </a:r>
            </a:p>
            <a:p>
              <a:pPr>
                <a:spcBef>
                  <a:spcPts val="0"/>
                </a:spcBef>
              </a:pPr>
              <a:r>
                <a:rPr lang="en-US" sz="2400" b="1" dirty="0">
                  <a:solidFill>
                    <a:schemeClr val="accent6"/>
                  </a:solidFill>
                </a:rPr>
                <a:t>follow these best practices </a:t>
              </a:r>
            </a:p>
          </p:txBody>
        </p:sp>
        <p:sp>
          <p:nvSpPr>
            <p:cNvPr id="55" name="Rectangle 54">
              <a:extLst>
                <a:ext uri="{FF2B5EF4-FFF2-40B4-BE49-F238E27FC236}">
                  <a16:creationId xmlns:a16="http://schemas.microsoft.com/office/drawing/2014/main" id="{966E5AD8-CC89-23CE-F950-C62929133092}"/>
                </a:ext>
              </a:extLst>
            </p:cNvPr>
            <p:cNvSpPr/>
            <p:nvPr/>
          </p:nvSpPr>
          <p:spPr>
            <a:xfrm>
              <a:off x="16477488" y="11671045"/>
              <a:ext cx="5042158" cy="3639548"/>
            </a:xfrm>
            <a:prstGeom prst="rect">
              <a:avLst/>
            </a:prstGeom>
            <a:noFill/>
            <a:ln w="7620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2" name="Text Box 528">
            <a:extLst>
              <a:ext uri="{FF2B5EF4-FFF2-40B4-BE49-F238E27FC236}">
                <a16:creationId xmlns:a16="http://schemas.microsoft.com/office/drawing/2014/main" id="{831AAAD7-5F1C-829C-DBA7-D5E73F06652C}"/>
              </a:ext>
            </a:extLst>
          </p:cNvPr>
          <p:cNvSpPr txBox="1">
            <a:spLocks noChangeArrowheads="1"/>
          </p:cNvSpPr>
          <p:nvPr/>
        </p:nvSpPr>
        <p:spPr bwMode="auto">
          <a:xfrm>
            <a:off x="1171109" y="3665446"/>
            <a:ext cx="4337446" cy="5161523"/>
          </a:xfrm>
          <a:prstGeom prst="rect">
            <a:avLst/>
          </a:prstGeom>
          <a:noFill/>
          <a:ln>
            <a:noFill/>
          </a:ln>
          <a:effectLst/>
        </p:spPr>
        <p:txBody>
          <a:bodyPr wrap="square" lIns="137160" tIns="91440" rIns="91440" bIns="137160">
            <a:noAutofit/>
          </a:bodyPr>
          <a:lstStyle>
            <a:lvl1pPr algn="l" defTabSz="457200">
              <a:spcBef>
                <a:spcPct val="0"/>
              </a:spcBef>
              <a:defRPr>
                <a:solidFill>
                  <a:schemeClr val="tx1"/>
                </a:solidFill>
                <a:latin typeface="Arial" charset="0"/>
                <a:cs typeface="Arial" charset="0"/>
              </a:defRPr>
            </a:lvl1pPr>
            <a:lvl2pPr marL="11430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lvl="1">
              <a:spcBef>
                <a:spcPts val="600"/>
              </a:spcBef>
              <a:spcAft>
                <a:spcPts val="0"/>
              </a:spcAft>
              <a:buClr>
                <a:schemeClr val="tx1"/>
              </a:buClr>
              <a:buSzTx/>
            </a:pPr>
            <a:r>
              <a:rPr lang="en-US" altLang="ja-JP" sz="1400" dirty="0">
                <a:latin typeface="+mn-lt"/>
                <a:ea typeface="MS PGothic" pitchFamily="34" charset="-128"/>
              </a:rPr>
              <a:t>(Optional) Add an abstract summarizing the project, using recommended Research headings.  The abstract can be updated/revised from the abstract originally submitted.</a:t>
            </a:r>
            <a:endParaRPr lang="en-US" altLang="ja-JP" sz="1400" b="1" cap="all" dirty="0">
              <a:solidFill>
                <a:schemeClr val="accent1"/>
              </a:solidFill>
              <a:latin typeface="+mn-lt"/>
              <a:ea typeface="MS PGothic" pitchFamily="34" charset="-128"/>
            </a:endParaRPr>
          </a:p>
          <a:p>
            <a:pPr marL="0" lvl="1">
              <a:spcBef>
                <a:spcPts val="400"/>
              </a:spcBef>
              <a:spcAft>
                <a:spcPts val="400"/>
              </a:spcAft>
            </a:pPr>
            <a:r>
              <a:rPr lang="en-US" altLang="ja-JP" sz="1400" b="1" cap="all" dirty="0">
                <a:solidFill>
                  <a:schemeClr val="accent2"/>
                </a:solidFill>
                <a:latin typeface="+mn-lt"/>
                <a:ea typeface="MS PGothic" pitchFamily="34" charset="-128"/>
              </a:rPr>
              <a:t>INTRODUCTION</a:t>
            </a:r>
            <a:br>
              <a:rPr lang="en-US" altLang="ja-JP" sz="1400" b="1" dirty="0">
                <a:solidFill>
                  <a:schemeClr val="accent2"/>
                </a:solidFill>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A clear explanation of the current knowledge on the research topic and the gap in the knowledge base addressed through this research.  A specific, relevant and testable research question or hypothesis is defined.</a:t>
            </a:r>
          </a:p>
          <a:p>
            <a:pPr marL="0" lvl="1">
              <a:spcBef>
                <a:spcPts val="400"/>
              </a:spcBef>
              <a:spcAft>
                <a:spcPts val="400"/>
              </a:spcAft>
            </a:pPr>
            <a:r>
              <a:rPr lang="en-US" altLang="ja-JP" sz="1400" b="1" cap="all" dirty="0">
                <a:solidFill>
                  <a:schemeClr val="accent2"/>
                </a:solidFill>
                <a:latin typeface="+mn-lt"/>
                <a:ea typeface="MS PGothic" pitchFamily="34" charset="-128"/>
              </a:rPr>
              <a:t>METHODS</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Study design, study population and intended study outcomes are clearly described and appropriate to the research topic.</a:t>
            </a:r>
          </a:p>
          <a:p>
            <a:pPr marL="0" lvl="1">
              <a:spcBef>
                <a:spcPts val="400"/>
              </a:spcBef>
              <a:spcAft>
                <a:spcPts val="400"/>
              </a:spcAft>
            </a:pPr>
            <a:r>
              <a:rPr lang="en-US" altLang="ja-JP" sz="1400" b="1" cap="all" dirty="0">
                <a:solidFill>
                  <a:schemeClr val="accent2"/>
                </a:solidFill>
                <a:latin typeface="+mn-lt"/>
                <a:ea typeface="MS PGothic" pitchFamily="34" charset="-128"/>
              </a:rPr>
              <a:t>ANALYSIS</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Clearly describes and uses appropriate statistical validation. </a:t>
            </a:r>
          </a:p>
          <a:p>
            <a:pPr marL="0" lvl="1">
              <a:spcBef>
                <a:spcPts val="400"/>
              </a:spcBef>
              <a:spcAft>
                <a:spcPts val="400"/>
              </a:spcAft>
            </a:pPr>
            <a:r>
              <a:rPr lang="en-US" altLang="ja-JP" sz="1400" b="1" cap="all" dirty="0">
                <a:solidFill>
                  <a:schemeClr val="accent2"/>
                </a:solidFill>
                <a:latin typeface="+mn-lt"/>
                <a:ea typeface="MS PGothic" pitchFamily="34" charset="-128"/>
              </a:rPr>
              <a:t>RESULTS</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Study results are clearly and succinctly described.</a:t>
            </a:r>
            <a:endParaRPr lang="en-US" altLang="ja-JP" sz="1400" dirty="0">
              <a:latin typeface="+mn-lt"/>
              <a:ea typeface="MS PGothic" pitchFamily="34" charset="-128"/>
            </a:endParaRPr>
          </a:p>
          <a:p>
            <a:pPr marL="0" lvl="1">
              <a:spcBef>
                <a:spcPts val="400"/>
              </a:spcBef>
              <a:spcAft>
                <a:spcPts val="400"/>
              </a:spcAft>
            </a:pPr>
            <a:r>
              <a:rPr lang="en-US" altLang="ja-JP" sz="1400" b="1" cap="all" dirty="0">
                <a:solidFill>
                  <a:schemeClr val="accent2"/>
                </a:solidFill>
                <a:latin typeface="+mn-lt"/>
                <a:ea typeface="MS PGothic" pitchFamily="34" charset="-128"/>
              </a:rPr>
              <a:t>CONCLUSION</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Conclusions are fully supported by the results</a:t>
            </a:r>
          </a:p>
          <a:p>
            <a:pPr marL="0" lvl="1">
              <a:spcBef>
                <a:spcPts val="400"/>
              </a:spcBef>
              <a:spcAft>
                <a:spcPts val="400"/>
              </a:spcAft>
            </a:pPr>
            <a:r>
              <a:rPr lang="en-US" altLang="ja-JP" sz="1400" b="1" cap="all" dirty="0">
                <a:solidFill>
                  <a:schemeClr val="accent2"/>
                </a:solidFill>
                <a:latin typeface="+mn-lt"/>
                <a:ea typeface="MS PGothic" pitchFamily="34" charset="-128"/>
              </a:rPr>
              <a:t>DISCUSSION</a:t>
            </a:r>
            <a:br>
              <a:rPr lang="en-US" altLang="ja-JP" sz="1400" b="1" dirty="0">
                <a:latin typeface="+mn-lt"/>
                <a:ea typeface="MS PGothic" pitchFamily="34" charset="-128"/>
              </a:rPr>
            </a:br>
            <a:r>
              <a:rPr lang="en-US" altLang="ja-JP" sz="1400" dirty="0">
                <a:latin typeface="+mn-lt"/>
                <a:ea typeface="MS PGothic" pitchFamily="34" charset="-128"/>
              </a:rPr>
              <a:t>D</a:t>
            </a:r>
            <a:r>
              <a:rPr lang="en-US" sz="1400" dirty="0">
                <a:latin typeface="+mn-lt"/>
                <a:ea typeface="Times New Roman" panose="02020603050405020304" pitchFamily="18" charset="0"/>
                <a:cs typeface="Times New Roman" panose="02020603050405020304" pitchFamily="18" charset="0"/>
              </a:rPr>
              <a:t>iscussion is fully supported by the results</a:t>
            </a:r>
            <a:endParaRPr lang="en-US" altLang="ja-JP" sz="1400" dirty="0">
              <a:latin typeface="+mn-lt"/>
              <a:ea typeface="MS PGothic" pitchFamily="34" charset="-128"/>
            </a:endParaRPr>
          </a:p>
          <a:p>
            <a:pPr marL="0" lvl="1">
              <a:spcBef>
                <a:spcPts val="600"/>
              </a:spcBef>
              <a:spcAft>
                <a:spcPts val="600"/>
              </a:spcAft>
              <a:buClr>
                <a:schemeClr val="tx1"/>
              </a:buClr>
              <a:buSzTx/>
            </a:pPr>
            <a:endParaRPr lang="en-US" altLang="ja-JP" sz="1400" dirty="0">
              <a:ea typeface="MS PGothic" pitchFamily="34" charset="-128"/>
            </a:endParaRPr>
          </a:p>
        </p:txBody>
      </p:sp>
      <p:sp>
        <p:nvSpPr>
          <p:cNvPr id="29" name="Text Box 531">
            <a:extLst>
              <a:ext uri="{FF2B5EF4-FFF2-40B4-BE49-F238E27FC236}">
                <a16:creationId xmlns:a16="http://schemas.microsoft.com/office/drawing/2014/main" id="{F842E1F7-7543-1BA2-EC58-77184FB4F319}"/>
              </a:ext>
            </a:extLst>
          </p:cNvPr>
          <p:cNvSpPr txBox="1">
            <a:spLocks noChangeArrowheads="1"/>
          </p:cNvSpPr>
          <p:nvPr/>
        </p:nvSpPr>
        <p:spPr bwMode="auto">
          <a:xfrm>
            <a:off x="1175614" y="10119153"/>
            <a:ext cx="4317869" cy="3432451"/>
          </a:xfrm>
          <a:prstGeom prst="rect">
            <a:avLst/>
          </a:prstGeom>
          <a:noFill/>
          <a:ln>
            <a:noFill/>
          </a:ln>
          <a:effectLst/>
        </p:spPr>
        <p:txBody>
          <a:bodyPr wrap="square" lIns="137160" tIns="91440" rIns="91440" bIns="137160" anchor="t">
            <a:noAutofit/>
          </a:bodyPr>
          <a:lstStyle>
            <a:lvl1pPr marL="114300" algn="l" defTabSz="457200">
              <a:spcBef>
                <a:spcPct val="0"/>
              </a:spcBef>
              <a:defRPr>
                <a:solidFill>
                  <a:schemeClr val="tx1"/>
                </a:solidFill>
                <a:latin typeface="Arial" charset="0"/>
                <a:cs typeface="Arial" charset="0"/>
              </a:defRPr>
            </a:lvl1pPr>
            <a:lvl2pPr marL="1257300" indent="-40005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lvl="1">
              <a:spcBef>
                <a:spcPts val="400"/>
              </a:spcBef>
              <a:spcAft>
                <a:spcPts val="400"/>
              </a:spcAft>
            </a:pPr>
            <a:r>
              <a:rPr lang="en-US" altLang="ja-JP" sz="1400" b="1" cap="all" dirty="0">
                <a:solidFill>
                  <a:schemeClr val="accent2"/>
                </a:solidFill>
                <a:latin typeface="+mn-lt"/>
                <a:ea typeface="MS PGothic" pitchFamily="34" charset="-128"/>
              </a:rPr>
              <a:t>Team members</a:t>
            </a:r>
            <a:br>
              <a:rPr lang="en-US" altLang="ja-JP" sz="1400" b="1" dirty="0">
                <a:solidFill>
                  <a:schemeClr val="accent2"/>
                </a:solidFill>
                <a:latin typeface="+mn-lt"/>
                <a:ea typeface="MS PGothic" pitchFamily="34" charset="-128"/>
              </a:rPr>
            </a:br>
            <a:r>
              <a:rPr lang="en-US" sz="1400" dirty="0">
                <a:latin typeface="+mn-lt"/>
              </a:rPr>
              <a:t>List team members if different from poster authors.</a:t>
            </a:r>
          </a:p>
          <a:p>
            <a:pPr marL="0" lvl="1">
              <a:spcBef>
                <a:spcPts val="400"/>
              </a:spcBef>
              <a:spcAft>
                <a:spcPts val="400"/>
              </a:spcAft>
            </a:pPr>
            <a:endParaRPr lang="en-US" altLang="ja-JP" sz="1400" b="1" cap="all" dirty="0">
              <a:solidFill>
                <a:schemeClr val="accent2"/>
              </a:solidFill>
              <a:latin typeface="+mn-lt"/>
              <a:ea typeface="MS PGothic"/>
              <a:cs typeface="Arial"/>
            </a:endParaRPr>
          </a:p>
          <a:p>
            <a:pPr marL="0" lvl="1">
              <a:spcBef>
                <a:spcPts val="400"/>
              </a:spcBef>
              <a:spcAft>
                <a:spcPts val="400"/>
              </a:spcAft>
            </a:pPr>
            <a:r>
              <a:rPr lang="en-US" altLang="ja-JP" sz="1400" b="1" cap="all" dirty="0">
                <a:solidFill>
                  <a:schemeClr val="accent2"/>
                </a:solidFill>
                <a:latin typeface="+mn-lt"/>
                <a:ea typeface="MS PGothic"/>
                <a:cs typeface="Arial"/>
              </a:rPr>
              <a:t>Gap In knowledge</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a:rPr>
              <a:t>A clear explanation of the current knowledge on the research topic and the gap in the knowledge base addressed through this research.</a:t>
            </a:r>
            <a:endParaRPr lang="en-US">
              <a:cs typeface="Times New Roman"/>
            </a:endParaRPr>
          </a:p>
          <a:p>
            <a:pPr marL="0" lvl="1">
              <a:spcBef>
                <a:spcPts val="400"/>
              </a:spcBef>
              <a:spcAft>
                <a:spcPts val="400"/>
              </a:spcAft>
            </a:pPr>
            <a:endParaRPr lang="en-US" altLang="ja-JP" sz="1400" b="1" cap="all" dirty="0">
              <a:solidFill>
                <a:schemeClr val="accent2"/>
              </a:solidFill>
              <a:latin typeface="+mn-lt"/>
              <a:ea typeface="MS PGothic"/>
              <a:cs typeface="Arial"/>
            </a:endParaRPr>
          </a:p>
          <a:p>
            <a:pPr marL="0" lvl="1">
              <a:spcBef>
                <a:spcPts val="400"/>
              </a:spcBef>
              <a:spcAft>
                <a:spcPts val="400"/>
              </a:spcAft>
            </a:pPr>
            <a:r>
              <a:rPr lang="en-US" altLang="ja-JP" sz="1400" b="1" cap="all" dirty="0">
                <a:solidFill>
                  <a:schemeClr val="accent2"/>
                </a:solidFill>
                <a:latin typeface="+mn-lt"/>
                <a:ea typeface="MS PGothic"/>
                <a:cs typeface="Arial"/>
              </a:rPr>
              <a:t>RESEARCH QUESTIONS OR HYPOTHESIS</a:t>
            </a:r>
            <a:br>
              <a:rPr lang="en-US" altLang="ja-JP" sz="1400" b="1" dirty="0">
                <a:latin typeface="+mn-lt"/>
                <a:ea typeface="MS PGothic" pitchFamily="34" charset="-128"/>
              </a:rPr>
            </a:br>
            <a:r>
              <a:rPr lang="en-US" sz="1400" dirty="0">
                <a:latin typeface="+mn-lt"/>
                <a:ea typeface="Times New Roman" panose="02020603050405020304" pitchFamily="18" charset="0"/>
                <a:cs typeface="Times New Roman"/>
              </a:rPr>
              <a:t>A specific, relevant and testable research question or hypothesis is defined. Research question/hypothesis addresses the gap in knowledge and expands on the previous research literature. Research question/hypothesis is objectively testable and does not project a predetermined solution </a:t>
            </a:r>
            <a:endParaRPr lang="en-US" altLang="ja-JP" sz="1400">
              <a:latin typeface="+mn-lt"/>
              <a:ea typeface="MS PGothic" pitchFamily="34" charset="-128"/>
            </a:endParaRPr>
          </a:p>
        </p:txBody>
      </p:sp>
      <p:sp>
        <p:nvSpPr>
          <p:cNvPr id="32" name="Text Box 535">
            <a:extLst>
              <a:ext uri="{FF2B5EF4-FFF2-40B4-BE49-F238E27FC236}">
                <a16:creationId xmlns:a16="http://schemas.microsoft.com/office/drawing/2014/main" id="{A9D93752-94E1-93BE-E01D-4E820DEEBA23}"/>
              </a:ext>
            </a:extLst>
          </p:cNvPr>
          <p:cNvSpPr txBox="1">
            <a:spLocks noChangeArrowheads="1"/>
          </p:cNvSpPr>
          <p:nvPr/>
        </p:nvSpPr>
        <p:spPr bwMode="auto">
          <a:xfrm>
            <a:off x="10950751" y="3679627"/>
            <a:ext cx="4983480" cy="715934"/>
          </a:xfrm>
          <a:prstGeom prst="rect">
            <a:avLst/>
          </a:prstGeom>
          <a:noFill/>
          <a:ln>
            <a:noFill/>
          </a:ln>
          <a:effectLst/>
        </p:spPr>
        <p:txBody>
          <a:bodyPr wrap="square" lIns="137160" tIns="91440" rIns="91440" bIns="137160">
            <a:noAutofit/>
          </a:bodyPr>
          <a:lstStyle>
            <a:lvl1pPr marL="177800" indent="-177800" algn="l" defTabSz="457200">
              <a:spcBef>
                <a:spcPct val="0"/>
              </a:spcBef>
              <a:defRPr>
                <a:solidFill>
                  <a:schemeClr val="tx1"/>
                </a:solidFill>
                <a:latin typeface="Arial" charset="0"/>
                <a:cs typeface="Arial" charset="0"/>
              </a:defRPr>
            </a:lvl1pPr>
            <a:lvl2pPr marL="363538" indent="-184150" algn="l" defTabSz="457200">
              <a:spcBef>
                <a:spcPct val="0"/>
              </a:spcBef>
              <a:defRPr>
                <a:solidFill>
                  <a:schemeClr val="tx1"/>
                </a:solidFill>
                <a:latin typeface="Arial" charset="0"/>
                <a:cs typeface="Arial" charset="0"/>
              </a:defRPr>
            </a:lvl2pPr>
            <a:lvl3pPr marL="485775" indent="-12065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a:spcBef>
                <a:spcPts val="400"/>
              </a:spcBef>
              <a:spcAft>
                <a:spcPts val="400"/>
              </a:spcAft>
              <a:buFont typeface="Wingdings" pitchFamily="2" charset="2"/>
              <a:buNone/>
            </a:pPr>
            <a:r>
              <a:rPr lang="en-US" sz="1400" dirty="0">
                <a:latin typeface="Arial" panose="020B0604020202020204" pitchFamily="34" charset="0"/>
                <a:ea typeface="Times New Roman" panose="02020603050405020304" pitchFamily="18" charset="0"/>
                <a:cs typeface="Arial" panose="020B0604020202020204" pitchFamily="34" charset="0"/>
              </a:rPr>
              <a:t>Study results are clearly and succinctly described.</a:t>
            </a:r>
          </a:p>
        </p:txBody>
      </p:sp>
      <p:sp>
        <p:nvSpPr>
          <p:cNvPr id="34" name="Text Box 577">
            <a:extLst>
              <a:ext uri="{FF2B5EF4-FFF2-40B4-BE49-F238E27FC236}">
                <a16:creationId xmlns:a16="http://schemas.microsoft.com/office/drawing/2014/main" id="{87084E5D-E52D-37F7-FFAA-E06245F8E4AA}"/>
              </a:ext>
            </a:extLst>
          </p:cNvPr>
          <p:cNvSpPr txBox="1">
            <a:spLocks noChangeArrowheads="1"/>
          </p:cNvSpPr>
          <p:nvPr/>
        </p:nvSpPr>
        <p:spPr bwMode="auto">
          <a:xfrm>
            <a:off x="10935554" y="7437719"/>
            <a:ext cx="4976114" cy="523220"/>
          </a:xfrm>
          <a:prstGeom prst="rect">
            <a:avLst/>
          </a:prstGeom>
          <a:noFill/>
          <a:ln>
            <a:noFill/>
          </a:ln>
          <a:effectLst/>
        </p:spPr>
        <p:txBody>
          <a:bodyPr wrap="square" lIns="13716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buClrTx/>
              <a:buSzTx/>
            </a:pPr>
            <a:r>
              <a:rPr lang="en-US" sz="1400" dirty="0"/>
              <a:t>Table Legend</a:t>
            </a:r>
          </a:p>
        </p:txBody>
      </p:sp>
      <p:grpSp>
        <p:nvGrpSpPr>
          <p:cNvPr id="41" name="Group 40">
            <a:extLst>
              <a:ext uri="{FF2B5EF4-FFF2-40B4-BE49-F238E27FC236}">
                <a16:creationId xmlns:a16="http://schemas.microsoft.com/office/drawing/2014/main" id="{B63054FE-F43B-3C84-9DE9-80C7F0902085}"/>
              </a:ext>
            </a:extLst>
          </p:cNvPr>
          <p:cNvGrpSpPr/>
          <p:nvPr/>
        </p:nvGrpSpPr>
        <p:grpSpPr>
          <a:xfrm>
            <a:off x="10946835" y="8522137"/>
            <a:ext cx="4991311" cy="3108599"/>
            <a:chOff x="11122260" y="12091889"/>
            <a:chExt cx="4991311" cy="3108599"/>
          </a:xfrm>
        </p:grpSpPr>
        <p:sp>
          <p:nvSpPr>
            <p:cNvPr id="36" name="Text Box 577">
              <a:extLst>
                <a:ext uri="{FF2B5EF4-FFF2-40B4-BE49-F238E27FC236}">
                  <a16:creationId xmlns:a16="http://schemas.microsoft.com/office/drawing/2014/main" id="{B2BAA7C6-B72C-8FF0-6539-3F9B5FF30C8E}"/>
                </a:ext>
              </a:extLst>
            </p:cNvPr>
            <p:cNvSpPr txBox="1">
              <a:spLocks noChangeArrowheads="1"/>
            </p:cNvSpPr>
            <p:nvPr/>
          </p:nvSpPr>
          <p:spPr bwMode="auto">
            <a:xfrm>
              <a:off x="11122260" y="14892711"/>
              <a:ext cx="4976114" cy="307777"/>
            </a:xfrm>
            <a:prstGeom prst="rect">
              <a:avLst/>
            </a:prstGeom>
            <a:noFill/>
            <a:ln>
              <a:noFill/>
            </a:ln>
            <a:effectLst/>
          </p:spPr>
          <p:txBody>
            <a:bodyPr wrap="square" lIns="13716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buClrTx/>
                <a:buSzTx/>
              </a:pPr>
              <a:r>
                <a:rPr lang="en-US" sz="1400" dirty="0"/>
                <a:t>Figure legend.</a:t>
              </a:r>
            </a:p>
          </p:txBody>
        </p:sp>
        <p:graphicFrame>
          <p:nvGraphicFramePr>
            <p:cNvPr id="37" name="Object 386">
              <a:extLst>
                <a:ext uri="{FF2B5EF4-FFF2-40B4-BE49-F238E27FC236}">
                  <a16:creationId xmlns:a16="http://schemas.microsoft.com/office/drawing/2014/main" id="{24847C26-EC01-A527-489D-3541679B31BF}"/>
                </a:ext>
              </a:extLst>
            </p:cNvPr>
            <p:cNvGraphicFramePr>
              <a:graphicFrameLocks/>
            </p:cNvGraphicFramePr>
            <p:nvPr>
              <p:extLst>
                <p:ext uri="{D42A27DB-BD31-4B8C-83A1-F6EECF244321}">
                  <p14:modId xmlns:p14="http://schemas.microsoft.com/office/powerpoint/2010/main" val="3325757898"/>
                </p:ext>
              </p:extLst>
            </p:nvPr>
          </p:nvGraphicFramePr>
          <p:xfrm>
            <a:off x="11609849" y="12655076"/>
            <a:ext cx="4271011" cy="2229105"/>
          </p:xfrm>
          <a:graphic>
            <a:graphicData uri="http://schemas.openxmlformats.org/drawingml/2006/chart">
              <c:chart xmlns:c="http://schemas.openxmlformats.org/drawingml/2006/chart" xmlns:r="http://schemas.openxmlformats.org/officeDocument/2006/relationships" r:id="rId6"/>
            </a:graphicData>
          </a:graphic>
        </p:graphicFrame>
        <p:sp>
          <p:nvSpPr>
            <p:cNvPr id="38" name="Text Box 579">
              <a:extLst>
                <a:ext uri="{FF2B5EF4-FFF2-40B4-BE49-F238E27FC236}">
                  <a16:creationId xmlns:a16="http://schemas.microsoft.com/office/drawing/2014/main" id="{9043DEC2-E1DE-6CEB-307C-064787EBF23B}"/>
                </a:ext>
              </a:extLst>
            </p:cNvPr>
            <p:cNvSpPr txBox="1">
              <a:spLocks noChangeArrowheads="1"/>
            </p:cNvSpPr>
            <p:nvPr/>
          </p:nvSpPr>
          <p:spPr bwMode="auto">
            <a:xfrm rot="16200000">
              <a:off x="10437984" y="13620251"/>
              <a:ext cx="1831964" cy="15207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0">
                  <a:solidFill>
                    <a:srgbClr val="FFFF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2880" tIns="91440" rIns="182880" bIns="91440" anchor="ctr" anchorCtr="1">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lgn="ctr">
                <a:spcBef>
                  <a:spcPct val="50000"/>
                </a:spcBef>
                <a:buClrTx/>
                <a:buSzTx/>
              </a:pPr>
              <a:r>
                <a:rPr lang="en-US" sz="1400" dirty="0"/>
                <a:t>Axis label here</a:t>
              </a:r>
            </a:p>
          </p:txBody>
        </p:sp>
        <p:sp>
          <p:nvSpPr>
            <p:cNvPr id="39" name="Text Box 529">
              <a:extLst>
                <a:ext uri="{FF2B5EF4-FFF2-40B4-BE49-F238E27FC236}">
                  <a16:creationId xmlns:a16="http://schemas.microsoft.com/office/drawing/2014/main" id="{3CC45519-A5AD-96B7-79D0-5047544C7EDC}"/>
                </a:ext>
              </a:extLst>
            </p:cNvPr>
            <p:cNvSpPr txBox="1">
              <a:spLocks noChangeArrowheads="1"/>
            </p:cNvSpPr>
            <p:nvPr/>
          </p:nvSpPr>
          <p:spPr bwMode="auto">
            <a:xfrm>
              <a:off x="11130091" y="12091889"/>
              <a:ext cx="4983480" cy="523220"/>
            </a:xfrm>
            <a:prstGeom prst="rect">
              <a:avLst/>
            </a:prstGeom>
            <a:noFill/>
            <a:ln>
              <a:noFill/>
            </a:ln>
            <a:effectLst/>
          </p:spPr>
          <p:txBody>
            <a:bodyPr lIns="13716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buClrTx/>
                <a:buSzTx/>
              </a:pPr>
              <a:r>
                <a:rPr lang="en-US" altLang="en-US" sz="1400" b="1" dirty="0">
                  <a:solidFill>
                    <a:schemeClr val="accent1"/>
                  </a:solidFill>
                </a:rPr>
                <a:t>FIGURE 1</a:t>
              </a:r>
              <a:br>
                <a:rPr lang="en-US" altLang="en-US" sz="1400" b="1" dirty="0">
                  <a:solidFill>
                    <a:schemeClr val="accent1"/>
                  </a:solidFill>
                </a:rPr>
              </a:br>
              <a:r>
                <a:rPr lang="en-US" altLang="en-US" sz="1400" b="1" dirty="0">
                  <a:solidFill>
                    <a:schemeClr val="accent1"/>
                  </a:solidFill>
                </a:rPr>
                <a:t>FIGURE TITLE</a:t>
              </a:r>
            </a:p>
          </p:txBody>
        </p:sp>
      </p:grpSp>
      <p:sp>
        <p:nvSpPr>
          <p:cNvPr id="43" name="Text Box 529">
            <a:extLst>
              <a:ext uri="{FF2B5EF4-FFF2-40B4-BE49-F238E27FC236}">
                <a16:creationId xmlns:a16="http://schemas.microsoft.com/office/drawing/2014/main" id="{5A4D8793-C87C-24B8-A779-8BD8B7EC33DC}"/>
              </a:ext>
            </a:extLst>
          </p:cNvPr>
          <p:cNvSpPr txBox="1">
            <a:spLocks noChangeArrowheads="1"/>
          </p:cNvSpPr>
          <p:nvPr/>
        </p:nvSpPr>
        <p:spPr bwMode="auto">
          <a:xfrm>
            <a:off x="10935554" y="4118283"/>
            <a:ext cx="4983480" cy="715934"/>
          </a:xfrm>
          <a:prstGeom prst="rect">
            <a:avLst/>
          </a:prstGeom>
          <a:noFill/>
          <a:ln>
            <a:noFill/>
          </a:ln>
          <a:effectLst/>
        </p:spPr>
        <p:txBody>
          <a:bodyPr lIns="13716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ts val="0"/>
              </a:spcBef>
              <a:buClrTx/>
              <a:buSzTx/>
            </a:pPr>
            <a:r>
              <a:rPr lang="en-US" altLang="en-US" sz="1400" b="1" dirty="0">
                <a:solidFill>
                  <a:schemeClr val="accent1"/>
                </a:solidFill>
              </a:rPr>
              <a:t>TABLE 1</a:t>
            </a:r>
          </a:p>
          <a:p>
            <a:pPr>
              <a:spcBef>
                <a:spcPts val="0"/>
              </a:spcBef>
              <a:buClrTx/>
              <a:buSzTx/>
            </a:pPr>
            <a:r>
              <a:rPr lang="en-US" altLang="en-US" sz="1400" b="1" dirty="0">
                <a:solidFill>
                  <a:schemeClr val="accent1"/>
                </a:solidFill>
              </a:rPr>
              <a:t>TABLE TITLE</a:t>
            </a:r>
          </a:p>
        </p:txBody>
      </p:sp>
      <p:graphicFrame>
        <p:nvGraphicFramePr>
          <p:cNvPr id="45" name="Table 44">
            <a:extLst>
              <a:ext uri="{FF2B5EF4-FFF2-40B4-BE49-F238E27FC236}">
                <a16:creationId xmlns:a16="http://schemas.microsoft.com/office/drawing/2014/main" id="{0BEB7C32-4B28-66BC-E213-CC0B0053023D}"/>
              </a:ext>
            </a:extLst>
          </p:cNvPr>
          <p:cNvGraphicFramePr>
            <a:graphicFrameLocks noGrp="1"/>
          </p:cNvGraphicFramePr>
          <p:nvPr>
            <p:extLst>
              <p:ext uri="{D42A27DB-BD31-4B8C-83A1-F6EECF244321}">
                <p14:modId xmlns:p14="http://schemas.microsoft.com/office/powerpoint/2010/main" val="3729131296"/>
              </p:ext>
            </p:extLst>
          </p:nvPr>
        </p:nvGraphicFramePr>
        <p:xfrm>
          <a:off x="11069608" y="4756692"/>
          <a:ext cx="4552621" cy="2701924"/>
        </p:xfrm>
        <a:graphic>
          <a:graphicData uri="http://schemas.openxmlformats.org/drawingml/2006/table">
            <a:tbl>
              <a:tblPr firstRow="1" bandRow="1">
                <a:tableStyleId>{72833802-FEF1-4C79-8D5D-14CF1EAF98D9}</a:tableStyleId>
              </a:tblPr>
              <a:tblGrid>
                <a:gridCol w="1594559">
                  <a:extLst>
                    <a:ext uri="{9D8B030D-6E8A-4147-A177-3AD203B41FA5}">
                      <a16:colId xmlns:a16="http://schemas.microsoft.com/office/drawing/2014/main" val="20000"/>
                    </a:ext>
                  </a:extLst>
                </a:gridCol>
                <a:gridCol w="1283845">
                  <a:extLst>
                    <a:ext uri="{9D8B030D-6E8A-4147-A177-3AD203B41FA5}">
                      <a16:colId xmlns:a16="http://schemas.microsoft.com/office/drawing/2014/main" val="20001"/>
                    </a:ext>
                  </a:extLst>
                </a:gridCol>
                <a:gridCol w="874508">
                  <a:extLst>
                    <a:ext uri="{9D8B030D-6E8A-4147-A177-3AD203B41FA5}">
                      <a16:colId xmlns:a16="http://schemas.microsoft.com/office/drawing/2014/main" val="20002"/>
                    </a:ext>
                  </a:extLst>
                </a:gridCol>
                <a:gridCol w="799709">
                  <a:extLst>
                    <a:ext uri="{9D8B030D-6E8A-4147-A177-3AD203B41FA5}">
                      <a16:colId xmlns:a16="http://schemas.microsoft.com/office/drawing/2014/main" val="20003"/>
                    </a:ext>
                  </a:extLst>
                </a:gridCol>
              </a:tblGrid>
              <a:tr h="515944">
                <a:tc>
                  <a:txBody>
                    <a:bodyPr/>
                    <a:lstStyle/>
                    <a:p>
                      <a:pPr marL="0" indent="0" algn="l">
                        <a:lnSpc>
                          <a:spcPct val="100000"/>
                        </a:lnSpc>
                        <a:buFont typeface="Arial" panose="020B0604020202020204" pitchFamily="34" charset="0"/>
                        <a:buNone/>
                      </a:pPr>
                      <a:r>
                        <a:rPr lang="en-US" sz="1400" baseline="0" dirty="0">
                          <a:solidFill>
                            <a:schemeClr val="bg1"/>
                          </a:solidFill>
                        </a:rPr>
                        <a:t>Study</a:t>
                      </a:r>
                      <a:endParaRPr lang="en-US" sz="1400" b="0" baseline="0" dirty="0">
                        <a:solidFill>
                          <a:schemeClr val="bg1"/>
                        </a:solidFill>
                      </a:endParaRPr>
                    </a:p>
                  </a:txBody>
                  <a:tcPr marL="228600" marT="45721" marB="45721" anchor="ctr">
                    <a:lnL w="12700" cap="flat" cmpd="sng" algn="ctr">
                      <a:solidFill>
                        <a:schemeClr val="accent2"/>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marL="0" indent="0" algn="ctr">
                        <a:lnSpc>
                          <a:spcPct val="100000"/>
                        </a:lnSpc>
                        <a:buFont typeface="Arial" panose="020B0604020202020204" pitchFamily="34" charset="0"/>
                        <a:buNone/>
                      </a:pPr>
                      <a:r>
                        <a:rPr lang="en-US" sz="1400" baseline="0" dirty="0">
                          <a:solidFill>
                            <a:schemeClr val="bg1"/>
                          </a:solidFill>
                        </a:rPr>
                        <a:t>Pts (n)</a:t>
                      </a:r>
                    </a:p>
                  </a:txBody>
                  <a:tcPr marT="45721" marB="45721"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marL="0" indent="0" algn="ctr">
                        <a:lnSpc>
                          <a:spcPct val="100000"/>
                        </a:lnSpc>
                        <a:buFont typeface="Arial" panose="020B0604020202020204" pitchFamily="34" charset="0"/>
                        <a:buNone/>
                      </a:pPr>
                      <a:r>
                        <a:rPr lang="en-US" sz="1400" baseline="0" dirty="0">
                          <a:solidFill>
                            <a:schemeClr val="bg1"/>
                          </a:solidFill>
                        </a:rPr>
                        <a:t>Yield</a:t>
                      </a:r>
                    </a:p>
                  </a:txBody>
                  <a:tcPr marT="45721" marB="45721"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marL="0" marR="0" indent="0" algn="ctr"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aseline="0" dirty="0">
                          <a:solidFill>
                            <a:schemeClr val="bg1"/>
                          </a:solidFill>
                        </a:rPr>
                        <a:t>P</a:t>
                      </a:r>
                    </a:p>
                  </a:txBody>
                  <a:tcPr marT="45721" marB="45721" anchor="ctr">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437196">
                <a:tc>
                  <a:txBody>
                    <a:bodyPr/>
                    <a:lstStyle/>
                    <a:p>
                      <a:pPr marL="0" indent="0" algn="l">
                        <a:lnSpc>
                          <a:spcPct val="100000"/>
                        </a:lnSpc>
                        <a:buFont typeface="Arial" panose="020B0604020202020204" pitchFamily="34" charset="0"/>
                        <a:buNone/>
                      </a:pPr>
                      <a:r>
                        <a:rPr lang="en-US" sz="1400" b="1" baseline="0" dirty="0"/>
                        <a:t>Year</a:t>
                      </a:r>
                    </a:p>
                  </a:txBody>
                  <a:tcPr marL="228600" marT="45721" marB="45721" anchor="ctr">
                    <a:lnL w="12700" cap="flat" cmpd="sng" algn="ctr">
                      <a:solidFill>
                        <a:schemeClr val="tx1">
                          <a:lumMod val="50000"/>
                          <a:lumOff val="50000"/>
                        </a:schemeClr>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gn="ctr">
                        <a:lnSpc>
                          <a:spcPct val="100000"/>
                        </a:lnSpc>
                        <a:buFont typeface="Arial" panose="020B0604020202020204" pitchFamily="34" charset="0"/>
                        <a:buNone/>
                      </a:pPr>
                      <a:endParaRPr lang="en-US" sz="1400" baseline="0" dirty="0"/>
                    </a:p>
                  </a:txBody>
                  <a:tcPr marT="45721" marB="45721" anchor="ctr">
                    <a:lnT w="12700" cap="flat" cmpd="sng" algn="ctr">
                      <a:solidFill>
                        <a:schemeClr val="accent2"/>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gn="ctr">
                        <a:lnSpc>
                          <a:spcPct val="100000"/>
                        </a:lnSpc>
                        <a:buFont typeface="Arial" panose="020B0604020202020204" pitchFamily="34" charset="0"/>
                        <a:buNone/>
                      </a:pPr>
                      <a:endParaRPr lang="en-US" sz="1400" baseline="0" dirty="0"/>
                    </a:p>
                  </a:txBody>
                  <a:tcPr marT="45721" marB="45721" anchor="ctr">
                    <a:lnT w="12700" cap="flat" cmpd="sng" algn="ctr">
                      <a:solidFill>
                        <a:schemeClr val="accent2"/>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tc>
                  <a:txBody>
                    <a:bodyPr/>
                    <a:lstStyle/>
                    <a:p>
                      <a:pPr marL="0" indent="0" algn="ctr">
                        <a:lnSpc>
                          <a:spcPct val="100000"/>
                        </a:lnSpc>
                        <a:buFont typeface="Arial" panose="020B0604020202020204" pitchFamily="34" charset="0"/>
                        <a:buNone/>
                      </a:pPr>
                      <a:endParaRPr lang="en-US" sz="1400" baseline="0" dirty="0"/>
                    </a:p>
                  </a:txBody>
                  <a:tcPr marT="45721" marB="45721" anchor="ctr">
                    <a:lnR w="12700" cap="flat" cmpd="sng" algn="ctr">
                      <a:solidFill>
                        <a:schemeClr val="tx1">
                          <a:lumMod val="50000"/>
                          <a:lumOff val="50000"/>
                        </a:schemeClr>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1"/>
                  </a:ext>
                </a:extLst>
              </a:tr>
              <a:tr h="437196">
                <a:tc>
                  <a:txBody>
                    <a:bodyPr/>
                    <a:lstStyle/>
                    <a:p>
                      <a:pPr marL="0" indent="0" algn="l">
                        <a:lnSpc>
                          <a:spcPct val="100000"/>
                        </a:lnSpc>
                        <a:buFont typeface="Arial" panose="020B0604020202020204" pitchFamily="34" charset="0"/>
                        <a:buNone/>
                      </a:pPr>
                      <a:r>
                        <a:rPr lang="en-US" sz="1400" baseline="0" dirty="0"/>
                        <a:t>2017</a:t>
                      </a:r>
                    </a:p>
                  </a:txBody>
                  <a:tcPr marL="228600" marT="45721" marB="45721" anchor="ctr">
                    <a:lnL w="12700" cap="flat" cmpd="sng" algn="ctr">
                      <a:solidFill>
                        <a:schemeClr val="tx1">
                          <a:lumMod val="50000"/>
                          <a:lumOff val="50000"/>
                        </a:schemeClr>
                      </a:solidFill>
                      <a:prstDash val="solid"/>
                      <a:round/>
                      <a:headEnd type="none" w="med" len="med"/>
                      <a:tailEnd type="none" w="med" len="med"/>
                    </a:lnL>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17</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0.01</a:t>
                      </a:r>
                    </a:p>
                  </a:txBody>
                  <a:tcPr marT="45721" marB="45721" anchor="ctr">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2"/>
                  </a:ext>
                </a:extLst>
              </a:tr>
              <a:tr h="437196">
                <a:tc>
                  <a:txBody>
                    <a:bodyPr/>
                    <a:lstStyle/>
                    <a:p>
                      <a:pPr marL="0" indent="0" algn="l">
                        <a:lnSpc>
                          <a:spcPct val="100000"/>
                        </a:lnSpc>
                        <a:buFont typeface="Arial" panose="020B0604020202020204" pitchFamily="34" charset="0"/>
                        <a:buNone/>
                      </a:pPr>
                      <a:r>
                        <a:rPr lang="en-US" sz="1400" baseline="0" dirty="0"/>
                        <a:t>2018</a:t>
                      </a:r>
                    </a:p>
                  </a:txBody>
                  <a:tcPr marL="228600" marT="45721" marB="45721" anchor="ctr">
                    <a:lnL w="12700" cap="flat" cmpd="sng" algn="ctr">
                      <a:solidFill>
                        <a:schemeClr val="tx1">
                          <a:lumMod val="50000"/>
                          <a:lumOff val="50000"/>
                        </a:schemeClr>
                      </a:solidFill>
                      <a:prstDash val="solid"/>
                      <a:round/>
                      <a:headEnd type="none" w="med" len="med"/>
                      <a:tailEnd type="none" w="med" len="med"/>
                    </a:lnL>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19</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12</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0.01</a:t>
                      </a:r>
                    </a:p>
                  </a:txBody>
                  <a:tcPr marT="45721" marB="45721" anchor="ctr">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3"/>
                  </a:ext>
                </a:extLst>
              </a:tr>
              <a:tr h="437196">
                <a:tc>
                  <a:txBody>
                    <a:bodyPr/>
                    <a:lstStyle/>
                    <a:p>
                      <a:pPr marL="0" indent="0" algn="l">
                        <a:lnSpc>
                          <a:spcPct val="100000"/>
                        </a:lnSpc>
                        <a:buFont typeface="Arial" panose="020B0604020202020204" pitchFamily="34" charset="0"/>
                        <a:buNone/>
                      </a:pPr>
                      <a:r>
                        <a:rPr lang="en-US" sz="1400" baseline="0" dirty="0"/>
                        <a:t>2019</a:t>
                      </a:r>
                    </a:p>
                  </a:txBody>
                  <a:tcPr marL="228600" marT="45721" marB="45721" anchor="ctr">
                    <a:lnL w="12700" cap="flat" cmpd="sng" algn="ctr">
                      <a:solidFill>
                        <a:schemeClr val="tx1">
                          <a:lumMod val="50000"/>
                          <a:lumOff val="50000"/>
                        </a:schemeClr>
                      </a:solidFill>
                      <a:prstDash val="solid"/>
                      <a:round/>
                      <a:headEnd type="none" w="med" len="med"/>
                      <a:tailEnd type="none" w="med" len="med"/>
                    </a:lnL>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50</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32</a:t>
                      </a:r>
                    </a:p>
                  </a:txBody>
                  <a:tcPr marT="45721" marB="45721" anchor="ct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0.01</a:t>
                      </a:r>
                    </a:p>
                  </a:txBody>
                  <a:tcPr marT="45721" marB="45721" anchor="ctr">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4"/>
                  </a:ext>
                </a:extLst>
              </a:tr>
              <a:tr h="437196">
                <a:tc>
                  <a:txBody>
                    <a:bodyPr/>
                    <a:lstStyle/>
                    <a:p>
                      <a:pPr marL="0" indent="0" algn="l">
                        <a:lnSpc>
                          <a:spcPct val="100000"/>
                        </a:lnSpc>
                        <a:buFont typeface="Arial" panose="020B0604020202020204" pitchFamily="34" charset="0"/>
                        <a:buNone/>
                      </a:pPr>
                      <a:r>
                        <a:rPr lang="en-US" sz="1400" baseline="0" dirty="0"/>
                        <a:t>2020</a:t>
                      </a:r>
                      <a:endParaRPr lang="en-US" sz="1400" b="0" baseline="0" dirty="0"/>
                    </a:p>
                  </a:txBody>
                  <a:tcPr marL="228600" marT="45721" marB="45721" anchor="ctr">
                    <a:lnL w="12700" cap="flat" cmpd="sng" algn="ctr">
                      <a:solidFill>
                        <a:schemeClr val="tx1">
                          <a:lumMod val="50000"/>
                          <a:lumOff val="50000"/>
                        </a:schemeClr>
                      </a:solidFill>
                      <a:prstDash val="solid"/>
                      <a:round/>
                      <a:headEnd type="none" w="med" len="med"/>
                      <a:tailEnd type="none" w="med" len="med"/>
                    </a:lnL>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63</a:t>
                      </a:r>
                    </a:p>
                  </a:txBody>
                  <a:tcPr marT="45721" marB="45721" anchor="ct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indent="0" algn="ctr">
                        <a:lnSpc>
                          <a:spcPct val="100000"/>
                        </a:lnSpc>
                        <a:buFont typeface="Arial" panose="020B0604020202020204" pitchFamily="34" charset="0"/>
                        <a:buNone/>
                      </a:pPr>
                      <a:r>
                        <a:rPr lang="en-US" sz="1400" baseline="0" dirty="0"/>
                        <a:t>15</a:t>
                      </a:r>
                    </a:p>
                  </a:txBody>
                  <a:tcPr marT="45721" marB="45721" anchor="ct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tc>
                  <a:txBody>
                    <a:bodyPr/>
                    <a:lstStyle/>
                    <a:p>
                      <a:pPr marL="0" marR="0" indent="0" algn="ctr" defTabSz="18288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aseline="0" dirty="0"/>
                        <a:t>0.01</a:t>
                      </a:r>
                    </a:p>
                  </a:txBody>
                  <a:tcPr marT="45721" marB="45721" anchor="ctr">
                    <a:lnR w="1270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12700" cap="flat" cmpd="sng" algn="ctr">
                      <a:solidFill>
                        <a:schemeClr val="tx1">
                          <a:lumMod val="50000"/>
                          <a:lumOff val="50000"/>
                        </a:schemeClr>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47" name="Text Box 538">
            <a:extLst>
              <a:ext uri="{FF2B5EF4-FFF2-40B4-BE49-F238E27FC236}">
                <a16:creationId xmlns:a16="http://schemas.microsoft.com/office/drawing/2014/main" id="{70D00043-0F49-3009-14B1-0F109D8FC746}"/>
              </a:ext>
            </a:extLst>
          </p:cNvPr>
          <p:cNvSpPr txBox="1">
            <a:spLocks noChangeArrowheads="1"/>
          </p:cNvSpPr>
          <p:nvPr/>
        </p:nvSpPr>
        <p:spPr bwMode="auto">
          <a:xfrm>
            <a:off x="5756872" y="3684483"/>
            <a:ext cx="4983480" cy="1626086"/>
          </a:xfrm>
          <a:prstGeom prst="rect">
            <a:avLst/>
          </a:prstGeom>
          <a:noFill/>
          <a:ln>
            <a:noFill/>
          </a:ln>
          <a:effectLst/>
        </p:spPr>
        <p:txBody>
          <a:bodyPr wrap="square" lIns="137160" tIns="91440" rIns="91440" bIns="137160" anchor="t" anchorCtr="0">
            <a:spAutoFit/>
          </a:bodyPr>
          <a:lstStyle>
            <a:lvl1pPr marL="114300" algn="l" defTabSz="457200">
              <a:spcBef>
                <a:spcPct val="0"/>
              </a:spcBef>
              <a:defRPr>
                <a:solidFill>
                  <a:schemeClr val="tx1"/>
                </a:solidFill>
                <a:latin typeface="Arial" charset="0"/>
                <a:cs typeface="Arial" charset="0"/>
              </a:defRPr>
            </a:lvl1pPr>
            <a:lvl2pPr marL="1257300" indent="-40005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a:spcBef>
                <a:spcPts val="400"/>
              </a:spcBef>
              <a:spcAft>
                <a:spcPts val="400"/>
              </a:spcAft>
              <a:buFont typeface="Wingdings" pitchFamily="2" charset="2"/>
              <a:buNone/>
            </a:pPr>
            <a:r>
              <a:rPr lang="en-US" altLang="ja-JP" sz="1400" b="1" cap="all" dirty="0">
                <a:solidFill>
                  <a:schemeClr val="accent2"/>
                </a:solidFill>
                <a:latin typeface="+mn-lt"/>
                <a:ea typeface="MS PGothic" pitchFamily="34" charset="-128"/>
              </a:rPr>
              <a:t>Study Design</a:t>
            </a:r>
            <a:br>
              <a:rPr lang="en-US" altLang="ja-JP" sz="1400" b="1" i="1" dirty="0">
                <a:latin typeface="+mn-lt"/>
                <a:ea typeface="MS PGothic" pitchFamily="34" charset="-128"/>
              </a:rPr>
            </a:br>
            <a:r>
              <a:rPr lang="en-US" sz="1400" dirty="0">
                <a:latin typeface="+mn-lt"/>
                <a:ea typeface="Times New Roman" panose="02020603050405020304" pitchFamily="18" charset="0"/>
                <a:cs typeface="Times New Roman" panose="02020603050405020304" pitchFamily="18" charset="0"/>
              </a:rPr>
              <a:t>Study design, study population and intended study outcomes are clearly described and appropriate to the research topic. </a:t>
            </a:r>
          </a:p>
          <a:p>
            <a:pPr marL="0">
              <a:spcBef>
                <a:spcPts val="400"/>
              </a:spcBef>
              <a:spcAft>
                <a:spcPts val="400"/>
              </a:spcAft>
              <a:buFont typeface="Wingdings" pitchFamily="2" charset="2"/>
              <a:buNone/>
            </a:pPr>
            <a:r>
              <a:rPr lang="en-US" sz="1400" dirty="0">
                <a:latin typeface="+mn-lt"/>
                <a:ea typeface="Times New Roman" panose="02020603050405020304" pitchFamily="18" charset="0"/>
                <a:cs typeface="Times New Roman" panose="02020603050405020304" pitchFamily="18" charset="0"/>
              </a:rPr>
              <a:t>Study design appropriately addresses biases and validity. Intended results are generalizable to other care settings.</a:t>
            </a:r>
          </a:p>
        </p:txBody>
      </p:sp>
      <p:sp>
        <p:nvSpPr>
          <p:cNvPr id="49" name="Text Box 540">
            <a:extLst>
              <a:ext uri="{FF2B5EF4-FFF2-40B4-BE49-F238E27FC236}">
                <a16:creationId xmlns:a16="http://schemas.microsoft.com/office/drawing/2014/main" id="{22F78B81-24AE-1AEE-F9EC-9A742F25B20E}"/>
              </a:ext>
            </a:extLst>
          </p:cNvPr>
          <p:cNvSpPr txBox="1">
            <a:spLocks noChangeArrowheads="1"/>
          </p:cNvSpPr>
          <p:nvPr/>
        </p:nvSpPr>
        <p:spPr bwMode="auto">
          <a:xfrm>
            <a:off x="5756872" y="5866909"/>
            <a:ext cx="4983480" cy="2590453"/>
          </a:xfrm>
          <a:prstGeom prst="rect">
            <a:avLst/>
          </a:prstGeom>
          <a:noFill/>
          <a:ln>
            <a:noFill/>
          </a:ln>
          <a:effectLst/>
        </p:spPr>
        <p:txBody>
          <a:bodyPr wrap="square" lIns="137160" tIns="91440" rIns="91440" bIns="137160">
            <a:spAutoFit/>
          </a:bodyPr>
          <a:lstStyle>
            <a:lvl1pPr marL="114300" algn="l" defTabSz="457200">
              <a:spcBef>
                <a:spcPct val="0"/>
              </a:spcBef>
              <a:defRPr>
                <a:solidFill>
                  <a:schemeClr val="tx1"/>
                </a:solidFill>
                <a:latin typeface="Arial" charset="0"/>
                <a:cs typeface="Arial" charset="0"/>
              </a:defRPr>
            </a:lvl1pPr>
            <a:lvl2pPr marL="1257300" indent="-40005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114300" indent="-114300">
              <a:spcBef>
                <a:spcPts val="400"/>
              </a:spcBef>
              <a:spcAft>
                <a:spcPts val="400"/>
              </a:spcAft>
              <a:buClr>
                <a:schemeClr val="tx2"/>
              </a:buClr>
              <a:buSzPct val="100000"/>
              <a:buFontTx/>
              <a:buChar char="•"/>
            </a:pPr>
            <a:r>
              <a:rPr lang="en-US" sz="1400" dirty="0">
                <a:latin typeface="+mn-lt"/>
                <a:ea typeface="Times New Roman" panose="02020603050405020304" pitchFamily="18" charset="0"/>
                <a:cs typeface="Times New Roman" panose="02020603050405020304" pitchFamily="18" charset="0"/>
              </a:rPr>
              <a:t>Analysis methods are clearly described and incorporate appropriate statistical validation using basic, descriptive statistics (e.g., mean, median, mode, range, variance, standard deviation).</a:t>
            </a:r>
          </a:p>
          <a:p>
            <a:pPr marL="114300" indent="-114300">
              <a:spcBef>
                <a:spcPts val="400"/>
              </a:spcBef>
              <a:spcAft>
                <a:spcPts val="400"/>
              </a:spcAft>
              <a:buClr>
                <a:schemeClr val="tx2"/>
              </a:buClr>
              <a:buSzPct val="100000"/>
              <a:buFontTx/>
              <a:buChar char="•"/>
            </a:pPr>
            <a:r>
              <a:rPr lang="en-US" sz="1400" dirty="0">
                <a:latin typeface="+mn-lt"/>
                <a:ea typeface="Times New Roman" panose="02020603050405020304" pitchFamily="18" charset="0"/>
                <a:cs typeface="Times New Roman" panose="02020603050405020304" pitchFamily="18" charset="0"/>
              </a:rPr>
              <a:t>Identifies statistical validation of sample data including (e.g., sample calculation, population estimate, power, margin of error).</a:t>
            </a:r>
          </a:p>
          <a:p>
            <a:pPr marL="114300" indent="-114300">
              <a:spcBef>
                <a:spcPts val="400"/>
              </a:spcBef>
              <a:spcAft>
                <a:spcPts val="400"/>
              </a:spcAft>
              <a:buClr>
                <a:schemeClr val="tx2"/>
              </a:buClr>
              <a:buSzPct val="100000"/>
              <a:buFontTx/>
              <a:buChar char="•"/>
            </a:pPr>
            <a:r>
              <a:rPr lang="en-US" sz="1400" dirty="0">
                <a:latin typeface="+mn-lt"/>
                <a:ea typeface="Times New Roman" panose="02020603050405020304" pitchFamily="18" charset="0"/>
                <a:cs typeface="Times New Roman" panose="02020603050405020304" pitchFamily="18" charset="0"/>
              </a:rPr>
              <a:t>Includes appropriate use of advanced, inferential statistics results (e.g., hypothesis testing, regression analysis, statistical significance, correlation coefficient).</a:t>
            </a:r>
          </a:p>
        </p:txBody>
      </p:sp>
      <p:sp>
        <p:nvSpPr>
          <p:cNvPr id="51" name="Text Box 535">
            <a:extLst>
              <a:ext uri="{FF2B5EF4-FFF2-40B4-BE49-F238E27FC236}">
                <a16:creationId xmlns:a16="http://schemas.microsoft.com/office/drawing/2014/main" id="{2AF1EB41-7EA4-2BFD-542B-551CE84E8A68}"/>
              </a:ext>
            </a:extLst>
          </p:cNvPr>
          <p:cNvSpPr txBox="1">
            <a:spLocks noChangeArrowheads="1"/>
          </p:cNvSpPr>
          <p:nvPr/>
        </p:nvSpPr>
        <p:spPr bwMode="auto">
          <a:xfrm>
            <a:off x="5756871" y="8521658"/>
            <a:ext cx="4983480" cy="2123791"/>
          </a:xfrm>
          <a:prstGeom prst="rect">
            <a:avLst/>
          </a:prstGeom>
          <a:noFill/>
          <a:ln>
            <a:noFill/>
          </a:ln>
          <a:effectLst/>
        </p:spPr>
        <p:txBody>
          <a:bodyPr wrap="square" lIns="137160" tIns="91440" rIns="91440" bIns="137160" anchor="t">
            <a:noAutofit/>
          </a:bodyPr>
          <a:lstStyle>
            <a:lvl1pPr marL="177800" indent="-177800" algn="l" defTabSz="457200">
              <a:spcBef>
                <a:spcPct val="0"/>
              </a:spcBef>
              <a:defRPr>
                <a:solidFill>
                  <a:schemeClr val="tx1"/>
                </a:solidFill>
                <a:latin typeface="Arial" charset="0"/>
                <a:cs typeface="Arial" charset="0"/>
              </a:defRPr>
            </a:lvl1pPr>
            <a:lvl2pPr marL="363538" indent="-184150" algn="l" defTabSz="457200">
              <a:spcBef>
                <a:spcPct val="0"/>
              </a:spcBef>
              <a:defRPr>
                <a:solidFill>
                  <a:schemeClr val="tx1"/>
                </a:solidFill>
                <a:latin typeface="Arial" charset="0"/>
                <a:cs typeface="Arial" charset="0"/>
              </a:defRPr>
            </a:lvl2pPr>
            <a:lvl3pPr marL="485775" indent="-12065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a:spcBef>
                <a:spcPts val="400"/>
              </a:spcBef>
              <a:spcAft>
                <a:spcPts val="400"/>
              </a:spcAft>
            </a:pPr>
            <a:r>
              <a:rPr lang="en-US" sz="1400" b="1" dirty="0">
                <a:solidFill>
                  <a:srgbClr val="FF0000"/>
                </a:solidFill>
                <a:latin typeface="Arial"/>
                <a:ea typeface="Times New Roman" panose="02020603050405020304" pitchFamily="18" charset="0"/>
                <a:cs typeface="Arial"/>
              </a:rPr>
              <a:t>Note: Please ensure that poster content is appropriate for public viewing and does not include copyright-protected material used without permission, graphic images, patient identifiers, proprietary or business sensitive information.  When possible, use percentages to represent improvement/results, rather than real numbers that would give a sense of actual proprietary data.</a:t>
            </a:r>
            <a:endParaRPr lang="en-US" altLang="ja-JP" sz="1400" b="1" dirty="0">
              <a:solidFill>
                <a:srgbClr val="FF0000"/>
              </a:solidFill>
              <a:latin typeface="Arial"/>
              <a:ea typeface="MS PGothic" pitchFamily="34" charset="-128"/>
              <a:cs typeface="Arial"/>
            </a:endParaRPr>
          </a:p>
        </p:txBody>
      </p:sp>
      <p:sp>
        <p:nvSpPr>
          <p:cNvPr id="56" name="Text Box 529">
            <a:extLst>
              <a:ext uri="{FF2B5EF4-FFF2-40B4-BE49-F238E27FC236}">
                <a16:creationId xmlns:a16="http://schemas.microsoft.com/office/drawing/2014/main" id="{67BE7177-E30B-02E1-1A3D-44B5C9101650}"/>
              </a:ext>
            </a:extLst>
          </p:cNvPr>
          <p:cNvSpPr txBox="1">
            <a:spLocks noChangeArrowheads="1"/>
          </p:cNvSpPr>
          <p:nvPr/>
        </p:nvSpPr>
        <p:spPr bwMode="auto">
          <a:xfrm>
            <a:off x="15909595" y="3159535"/>
            <a:ext cx="4983480" cy="548640"/>
          </a:xfrm>
          <a:prstGeom prst="rect">
            <a:avLst/>
          </a:prstGeom>
          <a:no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pPr>
            <a:r>
              <a:rPr lang="en-US" sz="2800" b="1" cap="all" dirty="0">
                <a:solidFill>
                  <a:schemeClr val="tx2"/>
                </a:solidFill>
                <a:latin typeface="Arial"/>
                <a:cs typeface="Arial"/>
              </a:rPr>
              <a:t>CONCLUSIONS</a:t>
            </a:r>
            <a:endParaRPr lang="en-US" dirty="0"/>
          </a:p>
        </p:txBody>
      </p:sp>
      <p:sp>
        <p:nvSpPr>
          <p:cNvPr id="57" name="Text Box 529">
            <a:extLst>
              <a:ext uri="{FF2B5EF4-FFF2-40B4-BE49-F238E27FC236}">
                <a16:creationId xmlns:a16="http://schemas.microsoft.com/office/drawing/2014/main" id="{E356709D-CA80-0A80-A128-EA83222A3923}"/>
              </a:ext>
            </a:extLst>
          </p:cNvPr>
          <p:cNvSpPr txBox="1">
            <a:spLocks noChangeArrowheads="1"/>
          </p:cNvSpPr>
          <p:nvPr/>
        </p:nvSpPr>
        <p:spPr bwMode="auto">
          <a:xfrm>
            <a:off x="15936946" y="4295540"/>
            <a:ext cx="4983480" cy="548640"/>
          </a:xfrm>
          <a:prstGeom prst="rect">
            <a:avLst/>
          </a:prstGeom>
          <a:noFill/>
          <a:ln>
            <a:noFill/>
          </a:ln>
          <a:effectLst/>
        </p:spPr>
        <p:txBody>
          <a:bodyPr wrap="square" lIns="91440" tIns="45720" rIns="91440" bIns="45720" anchor="ctr" anchorCtr="0">
            <a:noAutofit/>
          </a:bodyPr>
          <a:lstStyle>
            <a:lvl1pPr algn="l" defTabSz="2638425">
              <a:spcBef>
                <a:spcPct val="0"/>
              </a:spcBef>
              <a:defRPr>
                <a:solidFill>
                  <a:schemeClr val="tx1"/>
                </a:solidFill>
                <a:latin typeface="Arial" charset="0"/>
                <a:cs typeface="Arial" charset="0"/>
              </a:defRPr>
            </a:lvl1pPr>
            <a:lvl2pPr algn="l" defTabSz="2638425">
              <a:spcBef>
                <a:spcPct val="0"/>
              </a:spcBef>
              <a:defRPr>
                <a:solidFill>
                  <a:schemeClr val="tx1"/>
                </a:solidFill>
                <a:latin typeface="Arial" charset="0"/>
                <a:cs typeface="Arial" charset="0"/>
              </a:defRPr>
            </a:lvl2pPr>
            <a:lvl3pPr algn="l" defTabSz="2638425">
              <a:spcBef>
                <a:spcPct val="0"/>
              </a:spcBef>
              <a:defRPr>
                <a:solidFill>
                  <a:schemeClr val="tx1"/>
                </a:solidFill>
                <a:latin typeface="Arial" charset="0"/>
                <a:cs typeface="Arial" charset="0"/>
              </a:defRPr>
            </a:lvl3pPr>
            <a:lvl4pPr algn="l" defTabSz="2638425">
              <a:spcBef>
                <a:spcPct val="0"/>
              </a:spcBef>
              <a:defRPr>
                <a:solidFill>
                  <a:schemeClr val="tx1"/>
                </a:solidFill>
                <a:latin typeface="Arial" charset="0"/>
                <a:cs typeface="Arial" charset="0"/>
              </a:defRPr>
            </a:lvl4pPr>
            <a:lvl5pPr algn="l" defTabSz="2638425">
              <a:spcBef>
                <a:spcPct val="0"/>
              </a:spcBef>
              <a:defRPr>
                <a:solidFill>
                  <a:schemeClr val="tx1"/>
                </a:solidFill>
                <a:latin typeface="Arial" charset="0"/>
                <a:cs typeface="Arial" charset="0"/>
              </a:defRPr>
            </a:lvl5pPr>
            <a:lvl6pPr defTabSz="2638425" fontAlgn="base">
              <a:spcBef>
                <a:spcPct val="0"/>
              </a:spcBef>
              <a:spcAft>
                <a:spcPct val="0"/>
              </a:spcAft>
              <a:defRPr>
                <a:solidFill>
                  <a:schemeClr val="tx1"/>
                </a:solidFill>
                <a:latin typeface="Arial" charset="0"/>
                <a:cs typeface="Arial" charset="0"/>
              </a:defRPr>
            </a:lvl6pPr>
            <a:lvl7pPr defTabSz="2638425" fontAlgn="base">
              <a:spcBef>
                <a:spcPct val="0"/>
              </a:spcBef>
              <a:spcAft>
                <a:spcPct val="0"/>
              </a:spcAft>
              <a:defRPr>
                <a:solidFill>
                  <a:schemeClr val="tx1"/>
                </a:solidFill>
                <a:latin typeface="Arial" charset="0"/>
                <a:cs typeface="Arial" charset="0"/>
              </a:defRPr>
            </a:lvl7pPr>
            <a:lvl8pPr defTabSz="2638425" fontAlgn="base">
              <a:spcBef>
                <a:spcPct val="0"/>
              </a:spcBef>
              <a:spcAft>
                <a:spcPct val="0"/>
              </a:spcAft>
              <a:defRPr>
                <a:solidFill>
                  <a:schemeClr val="tx1"/>
                </a:solidFill>
                <a:latin typeface="Arial" charset="0"/>
                <a:cs typeface="Arial" charset="0"/>
              </a:defRPr>
            </a:lvl8pPr>
            <a:lvl9pPr defTabSz="2638425" fontAlgn="base">
              <a:spcBef>
                <a:spcPct val="0"/>
              </a:spcBef>
              <a:spcAft>
                <a:spcPct val="0"/>
              </a:spcAft>
              <a:defRPr>
                <a:solidFill>
                  <a:schemeClr val="tx1"/>
                </a:solidFill>
                <a:latin typeface="Arial" charset="0"/>
                <a:cs typeface="Arial" charset="0"/>
              </a:defRPr>
            </a:lvl9pPr>
          </a:lstStyle>
          <a:p>
            <a:pPr>
              <a:spcBef>
                <a:spcPct val="50000"/>
              </a:spcBef>
            </a:pPr>
            <a:r>
              <a:rPr lang="en-US" sz="2800" b="1" cap="all" dirty="0">
                <a:solidFill>
                  <a:schemeClr val="tx2"/>
                </a:solidFill>
                <a:latin typeface="Arial"/>
                <a:cs typeface="Arial"/>
              </a:rPr>
              <a:t>DISCUSSION</a:t>
            </a:r>
            <a:endParaRPr lang="en-US" dirty="0"/>
          </a:p>
        </p:txBody>
      </p:sp>
      <p:sp>
        <p:nvSpPr>
          <p:cNvPr id="60" name="Text Box 519">
            <a:extLst>
              <a:ext uri="{FF2B5EF4-FFF2-40B4-BE49-F238E27FC236}">
                <a16:creationId xmlns:a16="http://schemas.microsoft.com/office/drawing/2014/main" id="{B85B9D2D-CBFB-E128-D828-CF1D375350BE}"/>
              </a:ext>
            </a:extLst>
          </p:cNvPr>
          <p:cNvSpPr txBox="1">
            <a:spLocks noChangeArrowheads="1"/>
          </p:cNvSpPr>
          <p:nvPr/>
        </p:nvSpPr>
        <p:spPr bwMode="auto">
          <a:xfrm>
            <a:off x="15928049" y="3674878"/>
            <a:ext cx="4983480" cy="548640"/>
          </a:xfrm>
          <a:prstGeom prst="rect">
            <a:avLst/>
          </a:prstGeom>
          <a:noFill/>
          <a:ln>
            <a:noFill/>
          </a:ln>
          <a:effectLst/>
        </p:spPr>
        <p:txBody>
          <a:bodyPr wrap="square" lIns="137160" tIns="91440" rIns="91440" bIns="137160">
            <a:noAutofit/>
          </a:bodyPr>
          <a:lstStyle>
            <a:lvl1pPr marL="114300" indent="-114300" algn="l" defTabSz="457200">
              <a:spcBef>
                <a:spcPct val="0"/>
              </a:spcBef>
              <a:defRPr>
                <a:solidFill>
                  <a:schemeClr val="tx1"/>
                </a:solidFill>
                <a:latin typeface="Arial" charset="0"/>
                <a:cs typeface="Arial" charset="0"/>
              </a:defRPr>
            </a:lvl1pPr>
            <a:lvl2pPr marL="22860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indent="0">
              <a:spcBef>
                <a:spcPts val="300"/>
              </a:spcBef>
              <a:spcAft>
                <a:spcPts val="300"/>
              </a:spcAft>
              <a:buClr>
                <a:schemeClr val="tx2"/>
              </a:buClr>
            </a:pPr>
            <a:r>
              <a:rPr lang="en-US" sz="1400" dirty="0">
                <a:latin typeface="+mn-lt"/>
                <a:ea typeface="Times New Roman" panose="02020603050405020304" pitchFamily="18" charset="0"/>
                <a:cs typeface="Times New Roman" panose="02020603050405020304" pitchFamily="18" charset="0"/>
              </a:rPr>
              <a:t>Conclusions are fully supported by the results data provided</a:t>
            </a:r>
            <a:endParaRPr lang="en-US" altLang="ja-JP" sz="1400" dirty="0">
              <a:latin typeface="+mn-lt"/>
            </a:endParaRPr>
          </a:p>
        </p:txBody>
      </p:sp>
      <p:sp>
        <p:nvSpPr>
          <p:cNvPr id="62" name="Text Box 519">
            <a:extLst>
              <a:ext uri="{FF2B5EF4-FFF2-40B4-BE49-F238E27FC236}">
                <a16:creationId xmlns:a16="http://schemas.microsoft.com/office/drawing/2014/main" id="{0719D9B4-4A23-2452-DC42-5E92C0C276E5}"/>
              </a:ext>
            </a:extLst>
          </p:cNvPr>
          <p:cNvSpPr txBox="1">
            <a:spLocks noChangeArrowheads="1"/>
          </p:cNvSpPr>
          <p:nvPr/>
        </p:nvSpPr>
        <p:spPr bwMode="auto">
          <a:xfrm>
            <a:off x="15908473" y="4839639"/>
            <a:ext cx="4983480" cy="1162487"/>
          </a:xfrm>
          <a:prstGeom prst="rect">
            <a:avLst/>
          </a:prstGeom>
          <a:noFill/>
          <a:ln>
            <a:noFill/>
          </a:ln>
          <a:effectLst/>
        </p:spPr>
        <p:txBody>
          <a:bodyPr wrap="square" lIns="137160" tIns="91440" rIns="91440" bIns="137160" anchor="t">
            <a:noAutofit/>
          </a:bodyPr>
          <a:lstStyle>
            <a:lvl1pPr marL="114300" indent="-114300" algn="l" defTabSz="457200">
              <a:spcBef>
                <a:spcPct val="0"/>
              </a:spcBef>
              <a:defRPr>
                <a:solidFill>
                  <a:schemeClr val="tx1"/>
                </a:solidFill>
                <a:latin typeface="Arial" charset="0"/>
                <a:cs typeface="Arial" charset="0"/>
              </a:defRPr>
            </a:lvl1pPr>
            <a:lvl2pPr marL="228600" algn="l" defTabSz="457200">
              <a:spcBef>
                <a:spcPct val="0"/>
              </a:spcBef>
              <a:defRPr>
                <a:solidFill>
                  <a:schemeClr val="tx1"/>
                </a:solidFill>
                <a:latin typeface="Arial" charset="0"/>
                <a:cs typeface="Arial" charset="0"/>
              </a:defRPr>
            </a:lvl2pPr>
            <a:lvl3pPr marL="1371600" algn="l" defTabSz="457200">
              <a:spcBef>
                <a:spcPct val="0"/>
              </a:spcBef>
              <a:defRPr>
                <a:solidFill>
                  <a:schemeClr val="tx1"/>
                </a:solidFill>
                <a:latin typeface="Arial" charset="0"/>
                <a:cs typeface="Arial" charset="0"/>
              </a:defRPr>
            </a:lvl3pPr>
            <a:lvl4pPr marL="1485900" algn="l" defTabSz="457200">
              <a:spcBef>
                <a:spcPct val="0"/>
              </a:spcBef>
              <a:defRPr>
                <a:solidFill>
                  <a:schemeClr val="tx1"/>
                </a:solidFill>
                <a:latin typeface="Arial" charset="0"/>
                <a:cs typeface="Arial" charset="0"/>
              </a:defRPr>
            </a:lvl4pPr>
            <a:lvl5pPr algn="l" defTabSz="457200">
              <a:spcBef>
                <a:spcPct val="0"/>
              </a:spcBef>
              <a:defRPr>
                <a:solidFill>
                  <a:schemeClr val="tx1"/>
                </a:solidFill>
                <a:latin typeface="Arial" charset="0"/>
                <a:cs typeface="Arial" charset="0"/>
              </a:defRPr>
            </a:lvl5pPr>
            <a:lvl6pPr defTabSz="457200" fontAlgn="base">
              <a:spcBef>
                <a:spcPct val="0"/>
              </a:spcBef>
              <a:spcAft>
                <a:spcPct val="0"/>
              </a:spcAft>
              <a:defRPr>
                <a:solidFill>
                  <a:schemeClr val="tx1"/>
                </a:solidFill>
                <a:latin typeface="Arial" charset="0"/>
                <a:cs typeface="Arial" charset="0"/>
              </a:defRPr>
            </a:lvl6pPr>
            <a:lvl7pPr defTabSz="457200" fontAlgn="base">
              <a:spcBef>
                <a:spcPct val="0"/>
              </a:spcBef>
              <a:spcAft>
                <a:spcPct val="0"/>
              </a:spcAft>
              <a:defRPr>
                <a:solidFill>
                  <a:schemeClr val="tx1"/>
                </a:solidFill>
                <a:latin typeface="Arial" charset="0"/>
                <a:cs typeface="Arial" charset="0"/>
              </a:defRPr>
            </a:lvl7pPr>
            <a:lvl8pPr defTabSz="457200" fontAlgn="base">
              <a:spcBef>
                <a:spcPct val="0"/>
              </a:spcBef>
              <a:spcAft>
                <a:spcPct val="0"/>
              </a:spcAft>
              <a:defRPr>
                <a:solidFill>
                  <a:schemeClr val="tx1"/>
                </a:solidFill>
                <a:latin typeface="Arial" charset="0"/>
                <a:cs typeface="Arial" charset="0"/>
              </a:defRPr>
            </a:lvl8pPr>
            <a:lvl9pPr defTabSz="457200" fontAlgn="base">
              <a:spcBef>
                <a:spcPct val="0"/>
              </a:spcBef>
              <a:spcAft>
                <a:spcPct val="0"/>
              </a:spcAft>
              <a:defRPr>
                <a:solidFill>
                  <a:schemeClr val="tx1"/>
                </a:solidFill>
                <a:latin typeface="Arial" charset="0"/>
                <a:cs typeface="Arial" charset="0"/>
              </a:defRPr>
            </a:lvl9pPr>
          </a:lstStyle>
          <a:p>
            <a:pPr marL="0" indent="0">
              <a:spcBef>
                <a:spcPts val="300"/>
              </a:spcBef>
              <a:spcAft>
                <a:spcPts val="300"/>
              </a:spcAft>
              <a:buClr>
                <a:schemeClr val="tx2"/>
              </a:buClr>
            </a:pPr>
            <a:r>
              <a:rPr lang="en-US" sz="1400" dirty="0">
                <a:latin typeface="+mn-lt"/>
                <a:ea typeface="Times New Roman" panose="02020603050405020304" pitchFamily="18" charset="0"/>
                <a:cs typeface="Times New Roman" panose="02020603050405020304" pitchFamily="18" charset="0"/>
              </a:rPr>
              <a:t>Discussion is fully supported by the results.</a:t>
            </a:r>
          </a:p>
          <a:p>
            <a:pPr marL="0" indent="0">
              <a:spcBef>
                <a:spcPts val="300"/>
              </a:spcBef>
              <a:spcAft>
                <a:spcPts val="300"/>
              </a:spcAft>
              <a:buClr>
                <a:schemeClr val="tx2"/>
              </a:buClr>
            </a:pPr>
            <a:r>
              <a:rPr lang="en-US" sz="1400" dirty="0">
                <a:latin typeface="+mn-lt"/>
                <a:ea typeface="Times New Roman" panose="02020603050405020304" pitchFamily="18" charset="0"/>
                <a:cs typeface="Times New Roman" panose="02020603050405020304" pitchFamily="18" charset="0"/>
              </a:rPr>
              <a:t>Includes thorough discussion of study limitations, how findings relate to prior literature and future research questions related to the research question/hypothesis</a:t>
            </a:r>
          </a:p>
          <a:p>
            <a:pPr marL="0" indent="0">
              <a:spcBef>
                <a:spcPts val="300"/>
              </a:spcBef>
              <a:spcAft>
                <a:spcPts val="300"/>
              </a:spcAft>
              <a:buClr>
                <a:schemeClr val="tx2"/>
              </a:buClr>
            </a:pPr>
            <a:endParaRPr lang="en-US" sz="1400" dirty="0">
              <a:latin typeface="+mn-lt"/>
              <a:ea typeface="Times New Roman" panose="02020603050405020304" pitchFamily="18" charset="0"/>
              <a:cs typeface="Times New Roman" panose="02020603050405020304" pitchFamily="18" charset="0"/>
            </a:endParaRPr>
          </a:p>
        </p:txBody>
      </p:sp>
    </p:spTree>
    <p:custDataLst>
      <p:custData r:id="rId1"/>
      <p:custData r:id="rId2"/>
    </p:custDataLst>
    <p:extLst>
      <p:ext uri="{BB962C8B-B14F-4D97-AF65-F5344CB8AC3E}">
        <p14:creationId xmlns:p14="http://schemas.microsoft.com/office/powerpoint/2010/main" val="372348803"/>
      </p:ext>
    </p:extLst>
  </p:cSld>
  <p:clrMapOvr>
    <a:masterClrMapping/>
  </p:clrMapOvr>
</p:sld>
</file>

<file path=ppt/theme/theme1.xml><?xml version="1.0" encoding="utf-8"?>
<a:theme xmlns:a="http://schemas.openxmlformats.org/drawingml/2006/main" name="Custom Design">
  <a:themeElements>
    <a:clrScheme name="2023 Scientific Poster templates (3-14-2023)">
      <a:dk1>
        <a:srgbClr val="FFFFFF"/>
      </a:dk1>
      <a:lt1>
        <a:srgbClr val="000000"/>
      </a:lt1>
      <a:dk2>
        <a:srgbClr val="E6E6E6"/>
      </a:dk2>
      <a:lt2>
        <a:srgbClr val="0057B8"/>
      </a:lt2>
      <a:accent1>
        <a:srgbClr val="0057B8"/>
      </a:accent1>
      <a:accent2>
        <a:srgbClr val="009CDE"/>
      </a:accent2>
      <a:accent3>
        <a:srgbClr val="FFC845"/>
      </a:accent3>
      <a:accent4>
        <a:srgbClr val="009F4D"/>
      </a:accent4>
      <a:accent5>
        <a:srgbClr val="8246AF"/>
      </a:accent5>
      <a:accent6>
        <a:srgbClr val="E4002B"/>
      </a:accent6>
      <a:hlink>
        <a:srgbClr val="009CDE"/>
      </a:hlink>
      <a:folHlink>
        <a:srgbClr val="7F7F7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its 4x4 (printed size 35h x 48w)_12-10-2021.pptx" id="{0020D8CB-8B8E-4B52-8636-A53CBE83354E}" vid="{A2FBBF40-11F9-4A6D-9066-00696E5EB9F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TemplafySlideFormConfiguration><![CDATA[{"formFields":[],"formDataEntries":[]}]]></TemplafySlideFormConfiguration>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TemplafySlideFormConfiguration><![CDATA[{"formFields":[],"formDataEntries":[]}]]></TemplafySlideFormConfiguration>
</file>

<file path=customXml/item4.xml><?xml version="1.0" encoding="utf-8"?>
<p:properties xmlns:p="http://schemas.microsoft.com/office/2006/metadata/properties" xmlns:xsi="http://www.w3.org/2001/XMLSchema-instance" xmlns:pc="http://schemas.microsoft.com/office/infopath/2007/PartnerControls">
  <documentManagement>
    <TaxCatchAll xmlns="7f041d29-ae87-4544-b5d8-e1275ee69c95" xsi:nil="true"/>
    <lcf76f155ced4ddcb4097134ff3c332f xmlns="85c9bca7-0e69-4c43-97a9-7319cff86d76">
      <Terms xmlns="http://schemas.microsoft.com/office/infopath/2007/PartnerControls"/>
    </lcf76f155ced4ddcb4097134ff3c332f>
  </documentManagement>
</p:properties>
</file>

<file path=customXml/item5.xml><?xml version="1.0" encoding="utf-8"?>
<TemplafyTemplateConfiguration><![CDATA[{"elementsMetadata":[],"transformationConfigurations":[],"templateName":"MC_Poster_Horizontal_Fits 4x4 (printed size 35h x 48w)","templateDescription":"","enableDocumentContentUpdater":false,"version":"2.0"}]]></TemplafyTemplateConfiguration>
</file>

<file path=customXml/item6.xml><?xml version="1.0" encoding="utf-8"?>
<TemplafySlideTemplateConfiguration><![CDATA[{"slideVersion":1,"isValidatorEnabled":false,"isLocked":false,"elementsMetadata":[],"slideId":"862150716161785859","enableDocumentContentUpdater":false,"version":"2.0"}]]></TemplafySlideTemplateConfiguration>
</file>

<file path=customXml/item7.xml><?xml version="1.0" encoding="utf-8"?>
<TemplafyFormConfiguration><![CDATA[{"formFields":[],"formDataEntries":[]}]]></TemplafyFormConfiguration>
</file>

<file path=customXml/item8.xml><?xml version="1.0" encoding="utf-8"?>
<TemplafySlideTemplateConfiguration><![CDATA[{"slideVersion":1,"isValidatorEnabled":false,"isLocked":false,"elementsMetadata":[],"slideId":"862150716161785860","enableDocumentContentUpdater":false,"version":"2.0"}]]></TemplafySlideTemplateConfiguration>
</file>

<file path=customXml/item9.xml><?xml version="1.0" encoding="utf-8"?>
<ct:contentTypeSchema xmlns:ct="http://schemas.microsoft.com/office/2006/metadata/contentType" xmlns:ma="http://schemas.microsoft.com/office/2006/metadata/properties/metaAttributes" ct:_="" ma:_="" ma:contentTypeName="Document" ma:contentTypeID="0x0101006A6D000FF59DB44B8E352910F46EC694" ma:contentTypeVersion="15" ma:contentTypeDescription="Create a new document." ma:contentTypeScope="" ma:versionID="db1091f6d9eeb3091852770d0a0f566c">
  <xsd:schema xmlns:xsd="http://www.w3.org/2001/XMLSchema" xmlns:xs="http://www.w3.org/2001/XMLSchema" xmlns:p="http://schemas.microsoft.com/office/2006/metadata/properties" xmlns:ns2="85c9bca7-0e69-4c43-97a9-7319cff86d76" xmlns:ns3="7f041d29-ae87-4544-b5d8-e1275ee69c95" targetNamespace="http://schemas.microsoft.com/office/2006/metadata/properties" ma:root="true" ma:fieldsID="c908163c49f7996a9f727cea5f094511" ns2:_="" ns3:_="">
    <xsd:import namespace="85c9bca7-0e69-4c43-97a9-7319cff86d76"/>
    <xsd:import namespace="7f041d29-ae87-4544-b5d8-e1275ee69c9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c9bca7-0e69-4c43-97a9-7319cff86d7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7c5d3906-26d2-4840-9c74-966ccfe297aa"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f041d29-ae87-4544-b5d8-e1275ee69c9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7" nillable="true" ma:displayName="Taxonomy Catch All Column" ma:hidden="true" ma:list="{fbf29763-869d-4daa-998f-e48a07bfe457}" ma:internalName="TaxCatchAll" ma:showField="CatchAllData" ma:web="7f041d29-ae87-4544-b5d8-e1275ee69c9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4F5E74-D800-4424-8A02-BA49B1E226B9}">
  <ds:schemaRefs/>
</ds:datastoreItem>
</file>

<file path=customXml/itemProps2.xml><?xml version="1.0" encoding="utf-8"?>
<ds:datastoreItem xmlns:ds="http://schemas.openxmlformats.org/officeDocument/2006/customXml" ds:itemID="{5A2270B3-520D-4F24-A254-14DE95BABB56}">
  <ds:schemaRefs>
    <ds:schemaRef ds:uri="http://schemas.microsoft.com/sharepoint/v3/contenttype/forms"/>
  </ds:schemaRefs>
</ds:datastoreItem>
</file>

<file path=customXml/itemProps3.xml><?xml version="1.0" encoding="utf-8"?>
<ds:datastoreItem xmlns:ds="http://schemas.openxmlformats.org/officeDocument/2006/customXml" ds:itemID="{4EDADF3F-5260-4501-B29C-5920D3032853}">
  <ds:schemaRefs/>
</ds:datastoreItem>
</file>

<file path=customXml/itemProps4.xml><?xml version="1.0" encoding="utf-8"?>
<ds:datastoreItem xmlns:ds="http://schemas.openxmlformats.org/officeDocument/2006/customXml" ds:itemID="{304EAA5B-5CE0-475D-9581-F07E4A3FE444}">
  <ds:schemaRefs>
    <ds:schemaRef ds:uri="http://schemas.microsoft.com/office/2006/documentManagement/types"/>
    <ds:schemaRef ds:uri="http://schemas.microsoft.com/office/2006/metadata/properties"/>
    <ds:schemaRef ds:uri="7f041d29-ae87-4544-b5d8-e1275ee69c95"/>
    <ds:schemaRef ds:uri="http://www.w3.org/XML/1998/namespace"/>
    <ds:schemaRef ds:uri="http://purl.org/dc/terms/"/>
    <ds:schemaRef ds:uri="http://schemas.microsoft.com/office/infopath/2007/PartnerControls"/>
    <ds:schemaRef ds:uri="http://schemas.openxmlformats.org/package/2006/metadata/core-properties"/>
    <ds:schemaRef ds:uri="85c9bca7-0e69-4c43-97a9-7319cff86d76"/>
    <ds:schemaRef ds:uri="http://purl.org/dc/dcmitype/"/>
    <ds:schemaRef ds:uri="http://purl.org/dc/elements/1.1/"/>
  </ds:schemaRefs>
</ds:datastoreItem>
</file>

<file path=customXml/itemProps5.xml><?xml version="1.0" encoding="utf-8"?>
<ds:datastoreItem xmlns:ds="http://schemas.openxmlformats.org/officeDocument/2006/customXml" ds:itemID="{89FEC480-DEEE-4D7F-8EBB-944637A2ECFE}">
  <ds:schemaRefs/>
</ds:datastoreItem>
</file>

<file path=customXml/itemProps6.xml><?xml version="1.0" encoding="utf-8"?>
<ds:datastoreItem xmlns:ds="http://schemas.openxmlformats.org/officeDocument/2006/customXml" ds:itemID="{5C4B655C-9952-4D4C-BF87-F75FCC927756}">
  <ds:schemaRefs/>
</ds:datastoreItem>
</file>

<file path=customXml/itemProps7.xml><?xml version="1.0" encoding="utf-8"?>
<ds:datastoreItem xmlns:ds="http://schemas.openxmlformats.org/officeDocument/2006/customXml" ds:itemID="{41382E9A-816A-4801-9784-80C4F2B5F688}">
  <ds:schemaRefs/>
</ds:datastoreItem>
</file>

<file path=customXml/itemProps8.xml><?xml version="1.0" encoding="utf-8"?>
<ds:datastoreItem xmlns:ds="http://schemas.openxmlformats.org/officeDocument/2006/customXml" ds:itemID="{3B27AC01-5A48-41EE-9AF9-7960111DAA60}">
  <ds:schemaRefs/>
</ds:datastoreItem>
</file>

<file path=customXml/itemProps9.xml><?xml version="1.0" encoding="utf-8"?>
<ds:datastoreItem xmlns:ds="http://schemas.openxmlformats.org/officeDocument/2006/customXml" ds:itemID="{26CC6B0E-BD10-45AF-9067-23776D08B2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5c9bca7-0e69-4c43-97a9-7319cff86d76"/>
    <ds:schemaRef ds:uri="7f041d29-ae87-4544-b5d8-e1275ee69c9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11372f5f-8e19-4efb-8afe-8eac20a980c4}" enabled="1" method="Standard" siteId="{a25fff9c-3f63-4fb2-9a8a-d9bdd0321f9a}" removed="0"/>
</clbl:labelList>
</file>

<file path=docProps/app.xml><?xml version="1.0" encoding="utf-8"?>
<Properties xmlns="http://schemas.openxmlformats.org/officeDocument/2006/extended-properties" xmlns:vt="http://schemas.openxmlformats.org/officeDocument/2006/docPropsVTypes">
  <Template>Fits 4x4 (printed size 35h x 48w)_12-10-2021</Template>
  <TotalTime>2388</TotalTime>
  <Words>1499</Words>
  <Application>Microsoft Office PowerPoint</Application>
  <PresentationFormat>Custom</PresentationFormat>
  <Paragraphs>155</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Custom Design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Nielsen, Julie M.</dc:creator>
  <dc:description>v2.1</dc:description>
  <cp:lastModifiedBy>Clark, Sean E., M.A.</cp:lastModifiedBy>
  <cp:revision>176</cp:revision>
  <dcterms:created xsi:type="dcterms:W3CDTF">2024-04-12T15:54:59Z</dcterms:created>
  <dcterms:modified xsi:type="dcterms:W3CDTF">2024-05-06T23:58:37Z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2024-03-07T15:52:33</vt:lpwstr>
  </property>
  <property fmtid="{D5CDD505-2E9C-101B-9397-08002B2CF9AE}" pid="3" name="TemplafyTenantId">
    <vt:lpwstr>mcbrandtemplates</vt:lpwstr>
  </property>
  <property fmtid="{D5CDD505-2E9C-101B-9397-08002B2CF9AE}" pid="4" name="TemplafyTemplateId">
    <vt:lpwstr>862150706875073816</vt:lpwstr>
  </property>
  <property fmtid="{D5CDD505-2E9C-101B-9397-08002B2CF9AE}" pid="5" name="TemplafyUserProfileId">
    <vt:lpwstr>637774259828652526</vt:lpwstr>
  </property>
  <property fmtid="{D5CDD505-2E9C-101B-9397-08002B2CF9AE}" pid="6" name="TemplafyFromBlank">
    <vt:bool>false</vt:bool>
  </property>
  <property fmtid="{D5CDD505-2E9C-101B-9397-08002B2CF9AE}" pid="7" name="ContentTypeId">
    <vt:lpwstr>0x0101006A6D000FF59DB44B8E352910F46EC694</vt:lpwstr>
  </property>
  <property fmtid="{D5CDD505-2E9C-101B-9397-08002B2CF9AE}" pid="8" name="MediaServiceImageTags">
    <vt:lpwstr/>
  </property>
</Properties>
</file>