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411" r:id="rId5"/>
    <p:sldId id="403" r:id="rId6"/>
    <p:sldId id="415" r:id="rId7"/>
    <p:sldId id="412" r:id="rId8"/>
    <p:sldId id="347" r:id="rId9"/>
    <p:sldId id="405" r:id="rId10"/>
    <p:sldId id="414" r:id="rId11"/>
    <p:sldId id="416" r:id="rId12"/>
    <p:sldId id="342" r:id="rId13"/>
  </p:sldIdLst>
  <p:sldSz cx="12188825" cy="6858000"/>
  <p:notesSz cx="6858000" cy="9144000"/>
  <p:custDataLst>
    <p:tags r:id="rId15"/>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
          <p15:clr>
            <a:srgbClr val="A4A3A4"/>
          </p15:clr>
        </p15:guide>
        <p15:guide id="2" orient="horz" pos="338">
          <p15:clr>
            <a:srgbClr val="A4A3A4"/>
          </p15:clr>
        </p15:guide>
        <p15:guide id="3" orient="horz" pos="2160">
          <p15:clr>
            <a:srgbClr val="A4A3A4"/>
          </p15:clr>
        </p15:guide>
        <p15:guide id="4" orient="horz" pos="3992">
          <p15:clr>
            <a:srgbClr val="A4A3A4"/>
          </p15:clr>
        </p15:guide>
        <p15:guide id="5" orient="horz" pos="4105">
          <p15:clr>
            <a:srgbClr val="A4A3A4"/>
          </p15:clr>
        </p15:guide>
        <p15:guide id="6" orient="horz" pos="1006">
          <p15:clr>
            <a:srgbClr val="A4A3A4"/>
          </p15:clr>
        </p15:guide>
        <p15:guide id="7" orient="horz" pos="1250">
          <p15:clr>
            <a:srgbClr val="A4A3A4"/>
          </p15:clr>
        </p15:guide>
        <p15:guide id="8" pos="3144">
          <p15:clr>
            <a:srgbClr val="A4A3A4"/>
          </p15:clr>
        </p15:guide>
        <p15:guide id="9" pos="341">
          <p15:clr>
            <a:srgbClr val="A4A3A4"/>
          </p15:clr>
        </p15:guide>
        <p15:guide id="10" pos="1746">
          <p15:clr>
            <a:srgbClr val="A4A3A4"/>
          </p15:clr>
        </p15:guide>
        <p15:guide id="11" pos="3620">
          <p15:clr>
            <a:srgbClr val="A4A3A4"/>
          </p15:clr>
        </p15:guide>
        <p15:guide id="12" pos="3839">
          <p15:clr>
            <a:srgbClr val="A4A3A4"/>
          </p15:clr>
        </p15:guide>
        <p15:guide id="13" pos="5950">
          <p15:clr>
            <a:srgbClr val="A4A3A4"/>
          </p15:clr>
        </p15:guide>
        <p15:guide id="14" pos="7349">
          <p15:clr>
            <a:srgbClr val="A4A3A4"/>
          </p15:clr>
        </p15:guide>
        <p15:guide id="15" pos="4057">
          <p15:clr>
            <a:srgbClr val="A4A3A4"/>
          </p15:clr>
        </p15:guide>
        <p15:guide id="16" pos="4551">
          <p15:clr>
            <a:srgbClr val="A4A3A4"/>
          </p15:clr>
        </p15:guide>
        <p15:guide id="17" pos="6923">
          <p15:clr>
            <a:srgbClr val="A4A3A4"/>
          </p15:clr>
        </p15:guide>
        <p15:guide id="18" pos="6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D9D9D"/>
    <a:srgbClr val="FFFFFF"/>
    <a:srgbClr val="D9D9D9"/>
    <a:srgbClr val="92D050"/>
    <a:srgbClr val="8246AF"/>
    <a:srgbClr val="D2D2D2"/>
    <a:srgbClr val="9CDBD9"/>
    <a:srgbClr val="A8A8A8"/>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E4C5F-BA7E-476C-BA04-7C8DF729F831}" v="3" dt="2024-07-24T14:23:29.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0729" autoAdjust="0"/>
  </p:normalViewPr>
  <p:slideViewPr>
    <p:cSldViewPr snapToGrid="0" showGuides="1">
      <p:cViewPr varScale="1">
        <p:scale>
          <a:sx n="68" d="100"/>
          <a:sy n="68" d="100"/>
        </p:scale>
        <p:origin x="942" y="60"/>
      </p:cViewPr>
      <p:guideLst>
        <p:guide orient="horz" pos="225"/>
        <p:guide orient="horz" pos="338"/>
        <p:guide orient="horz" pos="2160"/>
        <p:guide orient="horz" pos="3992"/>
        <p:guide orient="horz" pos="4105"/>
        <p:guide orient="horz" pos="1006"/>
        <p:guide orient="horz" pos="1250"/>
        <p:guide pos="3144"/>
        <p:guide pos="341"/>
        <p:guide pos="1746"/>
        <p:guide pos="3620"/>
        <p:guide pos="3839"/>
        <p:guide pos="5950"/>
        <p:guide pos="7349"/>
        <p:guide pos="4057"/>
        <p:guide pos="4551"/>
        <p:guide pos="6923"/>
        <p:guide pos="613"/>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tval, Sarah Jane" userId="f7f1b99d-fac8-412f-a2d3-629397553555" providerId="ADAL" clId="{007E4C5F-BA7E-476C-BA04-7C8DF729F831}"/>
    <pc:docChg chg="modSld">
      <pc:chgData name="Kotval, Sarah Jane" userId="f7f1b99d-fac8-412f-a2d3-629397553555" providerId="ADAL" clId="{007E4C5F-BA7E-476C-BA04-7C8DF729F831}" dt="2024-07-24T14:24:34.140" v="60" actId="20577"/>
      <pc:docMkLst>
        <pc:docMk/>
      </pc:docMkLst>
      <pc:sldChg chg="modSp mod">
        <pc:chgData name="Kotval, Sarah Jane" userId="f7f1b99d-fac8-412f-a2d3-629397553555" providerId="ADAL" clId="{007E4C5F-BA7E-476C-BA04-7C8DF729F831}" dt="2024-07-24T14:24:34.140" v="60" actId="20577"/>
        <pc:sldMkLst>
          <pc:docMk/>
          <pc:sldMk cId="4156708155" sldId="404"/>
        </pc:sldMkLst>
        <pc:graphicFrameChg chg="mod modGraphic">
          <ac:chgData name="Kotval, Sarah Jane" userId="f7f1b99d-fac8-412f-a2d3-629397553555" providerId="ADAL" clId="{007E4C5F-BA7E-476C-BA04-7C8DF729F831}" dt="2024-07-24T14:24:34.140" v="60" actId="20577"/>
          <ac:graphicFrameMkLst>
            <pc:docMk/>
            <pc:sldMk cId="4156708155" sldId="404"/>
            <ac:graphicFrameMk id="10" creationId="{00000000-0000-0000-0000-000000000000}"/>
          </ac:graphicFrameMkLst>
        </pc:graphicFrameChg>
      </pc:sldChg>
      <pc:sldChg chg="modSp mod">
        <pc:chgData name="Kotval, Sarah Jane" userId="f7f1b99d-fac8-412f-a2d3-629397553555" providerId="ADAL" clId="{007E4C5F-BA7E-476C-BA04-7C8DF729F831}" dt="2024-07-24T14:22:20.550" v="30" actId="20577"/>
        <pc:sldMkLst>
          <pc:docMk/>
          <pc:sldMk cId="3390391768" sldId="408"/>
        </pc:sldMkLst>
        <pc:graphicFrameChg chg="modGraphic">
          <ac:chgData name="Kotval, Sarah Jane" userId="f7f1b99d-fac8-412f-a2d3-629397553555" providerId="ADAL" clId="{007E4C5F-BA7E-476C-BA04-7C8DF729F831}" dt="2024-07-24T14:21:35.373" v="23" actId="20577"/>
          <ac:graphicFrameMkLst>
            <pc:docMk/>
            <pc:sldMk cId="3390391768" sldId="408"/>
            <ac:graphicFrameMk id="3" creationId="{00000000-0000-0000-0000-000000000000}"/>
          </ac:graphicFrameMkLst>
        </pc:graphicFrameChg>
        <pc:graphicFrameChg chg="modGraphic">
          <ac:chgData name="Kotval, Sarah Jane" userId="f7f1b99d-fac8-412f-a2d3-629397553555" providerId="ADAL" clId="{007E4C5F-BA7E-476C-BA04-7C8DF729F831}" dt="2024-07-24T14:22:20.550" v="30" actId="20577"/>
          <ac:graphicFrameMkLst>
            <pc:docMk/>
            <pc:sldMk cId="3390391768" sldId="408"/>
            <ac:graphicFrameMk id="10"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44E6-187A-4493-A8C8-BF7B10B3F86D}" type="datetimeFigureOut">
              <a:rPr lang="en-US" smtClean="0"/>
              <a:t>10/6/2025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076D2-C4D6-4F47-BE0A-B8682F3AE1D4}" type="slidenum">
              <a:rPr lang="en-US" smtClean="0"/>
              <a:t>‹#›</a:t>
            </a:fld>
            <a:endParaRPr lang="en-US" dirty="0"/>
          </a:p>
        </p:txBody>
      </p:sp>
    </p:spTree>
    <p:extLst>
      <p:ext uri="{BB962C8B-B14F-4D97-AF65-F5344CB8AC3E}">
        <p14:creationId xmlns:p14="http://schemas.microsoft.com/office/powerpoint/2010/main" val="133970276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Overall Instructions:</a:t>
            </a:r>
          </a:p>
          <a:p>
            <a:pPr lvl="0"/>
            <a:r>
              <a:rPr lang="en-US" sz="1600" kern="1200" dirty="0">
                <a:solidFill>
                  <a:schemeClr val="tx1"/>
                </a:solidFill>
                <a:effectLst/>
                <a:latin typeface="+mn-lt"/>
                <a:ea typeface="+mn-ea"/>
                <a:cs typeface="+mn-cs"/>
              </a:rPr>
              <a:t>We </a:t>
            </a:r>
            <a:r>
              <a:rPr lang="en-US" sz="1600" kern="1200" baseline="0" dirty="0">
                <a:solidFill>
                  <a:schemeClr val="tx1"/>
                </a:solidFill>
                <a:effectLst/>
                <a:latin typeface="+mn-lt"/>
                <a:ea typeface="+mn-ea"/>
                <a:cs typeface="+mn-cs"/>
              </a:rPr>
              <a:t>encourage RSS to utilize this version to optimize learner experience so that RSS maintains a consistent look across the institution.  Activities that are recording their series and sharing with Mayo Clinic Care Network sites should use this template.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The first two slides aren’t required as those might be built by the presenter – but the</a:t>
            </a:r>
            <a:r>
              <a:rPr lang="en-US" sz="1600" kern="1200" baseline="0" dirty="0">
                <a:solidFill>
                  <a:schemeClr val="tx1"/>
                </a:solidFill>
                <a:effectLst/>
                <a:latin typeface="+mn-lt"/>
                <a:ea typeface="+mn-ea"/>
                <a:cs typeface="+mn-cs"/>
              </a:rPr>
              <a:t> accreditation/credit related</a:t>
            </a:r>
            <a:r>
              <a:rPr lang="en-US" sz="1600" kern="1200" dirty="0">
                <a:solidFill>
                  <a:schemeClr val="tx1"/>
                </a:solidFill>
                <a:effectLst/>
                <a:latin typeface="+mn-lt"/>
                <a:ea typeface="+mn-ea"/>
                <a:cs typeface="+mn-cs"/>
              </a:rPr>
              <a:t> slides to be the bold format (Slides 3+).</a:t>
            </a:r>
          </a:p>
          <a:p>
            <a:pPr marL="0" marR="0" lvl="0" indent="0" algn="l" defTabSz="1218987" rtl="0" eaLnBrk="1" fontAlgn="auto" latinLnBrk="0" hangingPunct="1">
              <a:lnSpc>
                <a:spcPct val="100000"/>
              </a:lnSpc>
              <a:spcBef>
                <a:spcPts val="0"/>
              </a:spcBef>
              <a:spcAft>
                <a:spcPts val="0"/>
              </a:spcAft>
              <a:buClrTx/>
              <a:buSzTx/>
              <a:buFontTx/>
              <a:buNone/>
              <a:tabLst/>
              <a:defRPr/>
            </a:pPr>
            <a:br>
              <a:rPr lang="en-US" b="1" dirty="0"/>
            </a:br>
            <a:r>
              <a:rPr lang="en-US" b="1" dirty="0"/>
              <a:t>Slide Instructions:</a:t>
            </a:r>
            <a:br>
              <a:rPr lang="en-US" b="1" dirty="0"/>
            </a:br>
            <a:br>
              <a:rPr lang="en-US" dirty="0"/>
            </a:br>
            <a:r>
              <a:rPr lang="en-US" dirty="0"/>
              <a:t>1) The Mayo logo must be .58 inches away from the top and side edges of the slide.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baseline="0" dirty="0"/>
              <a:t>2) The Mayo logo must remain 1 inch in height.  Right click on image and select size and position.   Set height to 1.0 and width to .92”</a:t>
            </a:r>
            <a:br>
              <a:rPr lang="en-US" baseline="0" dirty="0"/>
            </a:br>
            <a:r>
              <a:rPr lang="en-US" baseline="0" dirty="0"/>
              <a:t>3) </a:t>
            </a:r>
            <a:r>
              <a:rPr lang="en-US" dirty="0"/>
              <a:t>The</a:t>
            </a:r>
            <a:r>
              <a:rPr lang="en-US" baseline="0" dirty="0"/>
              <a:t> image can/should be changed to better match the clinical area of the activity.  </a:t>
            </a:r>
            <a:r>
              <a:rPr lang="en-US" sz="1600" kern="1200" dirty="0">
                <a:solidFill>
                  <a:schemeClr val="tx1"/>
                </a:solidFill>
                <a:effectLst/>
                <a:latin typeface="+mn-lt"/>
                <a:ea typeface="+mn-ea"/>
                <a:cs typeface="+mn-cs"/>
              </a:rPr>
              <a:t>Information on sourcing images can be found here: https://libraryguides.mayo.edu/images  </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4) Adding</a:t>
            </a:r>
            <a:r>
              <a:rPr lang="en-US" sz="1600" kern="1200" baseline="0" dirty="0">
                <a:solidFill>
                  <a:schemeClr val="tx1"/>
                </a:solidFill>
                <a:effectLst/>
                <a:latin typeface="+mn-lt"/>
                <a:ea typeface="+mn-ea"/>
                <a:cs typeface="+mn-cs"/>
              </a:rPr>
              <a:t> the date/year is optional.</a:t>
            </a:r>
            <a:br>
              <a:rPr lang="en-US" sz="1600" kern="1200" baseline="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a:t>
            </a:fld>
            <a:endParaRPr lang="en-US" dirty="0"/>
          </a:p>
        </p:txBody>
      </p:sp>
    </p:spTree>
    <p:extLst>
      <p:ext uri="{BB962C8B-B14F-4D97-AF65-F5344CB8AC3E}">
        <p14:creationId xmlns:p14="http://schemas.microsoft.com/office/powerpoint/2010/main" val="81411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Instructions:</a:t>
            </a:r>
            <a:br>
              <a:rPr lang="en-US" b="1" dirty="0"/>
            </a:br>
            <a:br>
              <a:rPr lang="en-US" dirty="0"/>
            </a:br>
            <a:r>
              <a:rPr lang="en-US" dirty="0"/>
              <a:t>1)  Update</a:t>
            </a:r>
            <a:r>
              <a:rPr lang="en-US" baseline="0" dirty="0"/>
              <a:t> the INSERTCODE with the code found on the session under Enrollments, Settings.</a:t>
            </a:r>
            <a:br>
              <a:rPr lang="en-US" baseline="0" dirty="0"/>
            </a:br>
            <a:endParaRPr lang="en-US" baseline="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2)  Update the Coordinator Name and Coordinator Email to the departmental coordinator who will be fielding questions.</a:t>
            </a:r>
            <a:br>
              <a:rPr lang="en-US" sz="1600" kern="1200" dirty="0">
                <a:solidFill>
                  <a:schemeClr val="tx1"/>
                </a:solidFill>
                <a:effectLst/>
                <a:latin typeface="+mn-lt"/>
                <a:ea typeface="+mn-ea"/>
                <a:cs typeface="+mn-cs"/>
              </a:rPr>
            </a:b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E076D2-C4D6-4F47-BE0A-B8682F3AE1D4}" type="slidenum">
              <a:rPr lang="en-US" smtClean="0"/>
              <a:t>2</a:t>
            </a:fld>
            <a:endParaRPr lang="en-US" dirty="0"/>
          </a:p>
        </p:txBody>
      </p:sp>
    </p:spTree>
    <p:extLst>
      <p:ext uri="{BB962C8B-B14F-4D97-AF65-F5344CB8AC3E}">
        <p14:creationId xmlns:p14="http://schemas.microsoft.com/office/powerpoint/2010/main" val="90753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endParaRPr lang="en-US" b="1" dirty="0"/>
          </a:p>
          <a:p>
            <a:pPr marL="0" indent="0">
              <a:buNone/>
            </a:pPr>
            <a:r>
              <a:rPr lang="en-US" b="0" dirty="0"/>
              <a:t>1)      If your activity is jointly sponsored, the accreditation statement will</a:t>
            </a:r>
            <a:r>
              <a:rPr lang="en-US" b="0" baseline="0" dirty="0"/>
              <a:t> vary.  CPD will provide this in those situations.  E.g., the activity is offered by a Mayo Clinic Care network site instead of Mayo Clinic.</a:t>
            </a:r>
            <a:br>
              <a:rPr lang="en-US" b="0" baseline="0" dirty="0"/>
            </a:br>
            <a:endParaRPr lang="en-US" b="0" baseline="0" dirty="0"/>
          </a:p>
          <a:p>
            <a:pPr marL="342900" indent="-342900">
              <a:buAutoNum type="arabicParenR"/>
            </a:pPr>
            <a:r>
              <a:rPr lang="en-US" b="0" dirty="0"/>
              <a:t>The logo must also be displayed left aligned,</a:t>
            </a:r>
            <a:r>
              <a:rPr lang="en-US" b="0" baseline="0" dirty="0"/>
              <a:t> do not change the layout.</a:t>
            </a:r>
            <a:br>
              <a:rPr lang="en-US" b="0" baseline="0" dirty="0"/>
            </a:br>
            <a:r>
              <a:rPr lang="en-US" b="0" baseline="0" dirty="0"/>
              <a:t> </a:t>
            </a:r>
          </a:p>
          <a:p>
            <a:pPr marL="342900" indent="-342900">
              <a:buAutoNum type="arabicParenR"/>
            </a:pPr>
            <a:r>
              <a:rPr lang="en-US" b="0" dirty="0"/>
              <a:t>Replace </a:t>
            </a:r>
            <a:r>
              <a:rPr lang="en-US" b="0" dirty="0">
                <a:solidFill>
                  <a:srgbClr val="FF0000"/>
                </a:solidFill>
              </a:rPr>
              <a:t>&lt;#</a:t>
            </a:r>
            <a:r>
              <a:rPr lang="en-US" b="0" baseline="0" dirty="0">
                <a:solidFill>
                  <a:srgbClr val="FF0000"/>
                </a:solidFill>
              </a:rPr>
              <a:t> of credits&gt; </a:t>
            </a:r>
            <a:r>
              <a:rPr lang="en-US" b="0" baseline="0" dirty="0"/>
              <a:t>with the number of credits the activity was approved for, e.g. 1.00 or .75, and change to black font.  Two decimals is preferred, e.g. 1.00 vs. 1.0.</a:t>
            </a:r>
            <a:br>
              <a:rPr lang="en-US" b="0" baseline="0" dirty="0"/>
            </a:br>
            <a:endParaRPr lang="en-US" b="0" baseline="0" dirty="0"/>
          </a:p>
          <a:p>
            <a:pPr marL="342900" indent="-342900">
              <a:buAutoNum type="arabicParenR"/>
            </a:pPr>
            <a:r>
              <a:rPr lang="en-US" b="0" baseline="0" dirty="0"/>
              <a:t>If your activity has been approved for additional credit type(s), CPD will provide those statements to you to add to this slide, or to add an additional credit statement slide.</a:t>
            </a:r>
          </a:p>
          <a:p>
            <a:pPr marL="0" indent="0">
              <a:buNone/>
            </a:pPr>
            <a:endParaRPr lang="en-US" b="0" dirty="0"/>
          </a:p>
        </p:txBody>
      </p:sp>
      <p:sp>
        <p:nvSpPr>
          <p:cNvPr id="4" name="Slide Number Placeholder 3"/>
          <p:cNvSpPr>
            <a:spLocks noGrp="1"/>
          </p:cNvSpPr>
          <p:nvPr>
            <p:ph type="sldNum" sz="quarter" idx="10"/>
          </p:nvPr>
        </p:nvSpPr>
        <p:spPr/>
        <p:txBody>
          <a:bodyPr/>
          <a:lstStyle/>
          <a:p>
            <a:fld id="{58E076D2-C4D6-4F47-BE0A-B8682F3AE1D4}" type="slidenum">
              <a:rPr lang="en-US" smtClean="0"/>
              <a:t>3</a:t>
            </a:fld>
            <a:endParaRPr lang="en-US" dirty="0"/>
          </a:p>
        </p:txBody>
      </p:sp>
    </p:spTree>
    <p:extLst>
      <p:ext uri="{BB962C8B-B14F-4D97-AF65-F5344CB8AC3E}">
        <p14:creationId xmlns:p14="http://schemas.microsoft.com/office/powerpoint/2010/main" val="277512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endParaRPr lang="en-US" b="1" dirty="0"/>
          </a:p>
          <a:p>
            <a:pPr marL="0" indent="0">
              <a:buNone/>
            </a:pPr>
            <a:r>
              <a:rPr lang="en-US" b="0" dirty="0"/>
              <a:t>1)      If your activity is jointly sponsored, the accreditation statement will</a:t>
            </a:r>
            <a:r>
              <a:rPr lang="en-US" b="0" baseline="0" dirty="0"/>
              <a:t> vary.  CPD will provide this in those situations.  E.g., the activity is offered by a Mayo Clinic Care network site instead of Mayo Clinic.</a:t>
            </a:r>
            <a:br>
              <a:rPr lang="en-US" b="0" baseline="0" dirty="0"/>
            </a:br>
            <a:endParaRPr lang="en-US" b="0" baseline="0" dirty="0"/>
          </a:p>
          <a:p>
            <a:pPr marL="342900" indent="-342900">
              <a:buAutoNum type="arabicParenR"/>
            </a:pPr>
            <a:r>
              <a:rPr lang="en-US" b="0" dirty="0"/>
              <a:t>The logo must also be displayed left aligned,</a:t>
            </a:r>
            <a:r>
              <a:rPr lang="en-US" b="0" baseline="0" dirty="0"/>
              <a:t> do not change the layout.</a:t>
            </a:r>
            <a:br>
              <a:rPr lang="en-US" b="0" baseline="0" dirty="0"/>
            </a:br>
            <a:r>
              <a:rPr lang="en-US" b="0" baseline="0" dirty="0"/>
              <a:t> </a:t>
            </a:r>
          </a:p>
          <a:p>
            <a:pPr marL="342900" indent="-342900">
              <a:buAutoNum type="arabicParenR"/>
            </a:pPr>
            <a:r>
              <a:rPr lang="en-US" b="0" dirty="0"/>
              <a:t>Replace </a:t>
            </a:r>
            <a:r>
              <a:rPr lang="en-US" b="0" dirty="0">
                <a:solidFill>
                  <a:srgbClr val="FF0000"/>
                </a:solidFill>
              </a:rPr>
              <a:t>&lt;#</a:t>
            </a:r>
            <a:r>
              <a:rPr lang="en-US" b="0" baseline="0" dirty="0">
                <a:solidFill>
                  <a:srgbClr val="FF0000"/>
                </a:solidFill>
              </a:rPr>
              <a:t> of credits&gt; </a:t>
            </a:r>
            <a:r>
              <a:rPr lang="en-US" b="0" baseline="0" dirty="0"/>
              <a:t>with the number of credits the activity was approved for, e.g. 1.00 or .75, and change to black font.  Two decimals is preferred, e.g. 1.00 vs. 1.0.</a:t>
            </a:r>
            <a:br>
              <a:rPr lang="en-US" b="0" baseline="0" dirty="0"/>
            </a:br>
            <a:endParaRPr lang="en-US" b="0" baseline="0" dirty="0"/>
          </a:p>
          <a:p>
            <a:pPr marL="342900" indent="-342900">
              <a:buAutoNum type="arabicParenR"/>
            </a:pPr>
            <a:r>
              <a:rPr lang="en-US" b="0" baseline="0" dirty="0"/>
              <a:t>If your activity has been approved for additional credit type(s), CPD will provide those statements to you to add to this slide, or to add an additional credit statement slide.</a:t>
            </a:r>
          </a:p>
          <a:p>
            <a:pPr marL="0" indent="0">
              <a:buNone/>
            </a:pPr>
            <a:endParaRPr lang="en-US" b="0" dirty="0"/>
          </a:p>
        </p:txBody>
      </p:sp>
      <p:sp>
        <p:nvSpPr>
          <p:cNvPr id="4" name="Slide Number Placeholder 3"/>
          <p:cNvSpPr>
            <a:spLocks noGrp="1"/>
          </p:cNvSpPr>
          <p:nvPr>
            <p:ph type="sldNum" sz="quarter" idx="10"/>
          </p:nvPr>
        </p:nvSpPr>
        <p:spPr/>
        <p:txBody>
          <a:bodyPr/>
          <a:lstStyle/>
          <a:p>
            <a:fld id="{58E076D2-C4D6-4F47-BE0A-B8682F3AE1D4}" type="slidenum">
              <a:rPr lang="en-US" smtClean="0"/>
              <a:t>4</a:t>
            </a:fld>
            <a:endParaRPr lang="en-US" dirty="0"/>
          </a:p>
        </p:txBody>
      </p:sp>
    </p:spTree>
    <p:extLst>
      <p:ext uri="{BB962C8B-B14F-4D97-AF65-F5344CB8AC3E}">
        <p14:creationId xmlns:p14="http://schemas.microsoft.com/office/powerpoint/2010/main" val="416444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b="1" dirty="0"/>
              <a:t>Instructions:</a:t>
            </a:r>
            <a:br>
              <a:rPr lang="en-US" b="1" dirty="0"/>
            </a:br>
            <a:endParaRPr lang="en-US" b="1" dirty="0"/>
          </a:p>
          <a:p>
            <a:pPr marL="342900" marR="0" indent="-342900" algn="l" defTabSz="1218987" rtl="0" eaLnBrk="1" fontAlgn="auto" latinLnBrk="0" hangingPunct="1">
              <a:lnSpc>
                <a:spcPct val="100000"/>
              </a:lnSpc>
              <a:spcBef>
                <a:spcPts val="0"/>
              </a:spcBef>
              <a:spcAft>
                <a:spcPts val="0"/>
              </a:spcAft>
              <a:buClrTx/>
              <a:buSzTx/>
              <a:buFontTx/>
              <a:buAutoNum type="arabicParenR"/>
              <a:tabLst/>
              <a:defRPr/>
            </a:pPr>
            <a:r>
              <a:rPr lang="en-US" altLang="en-US" b="0" dirty="0">
                <a:ea typeface="ＭＳ Ｐゴシック" pitchFamily="34" charset="-128"/>
              </a:rPr>
              <a:t>Learning objectives</a:t>
            </a:r>
            <a:r>
              <a:rPr lang="en-US" altLang="en-US" b="0" baseline="0" dirty="0">
                <a:ea typeface="ＭＳ Ｐゴシック" pitchFamily="34" charset="-128"/>
              </a:rPr>
              <a:t> must begin with a measurable verb.  Please work with presenters to change the objectives if necessary.  Additional resources about objectives can be found at:  </a:t>
            </a:r>
            <a:br>
              <a:rPr lang="en-US" altLang="en-US" b="0" baseline="0" dirty="0">
                <a:ea typeface="ＭＳ Ｐゴシック" pitchFamily="34" charset="-128"/>
              </a:rPr>
            </a:br>
            <a:br>
              <a:rPr lang="en-US" altLang="en-US" b="0" baseline="0" dirty="0">
                <a:ea typeface="ＭＳ Ｐゴシック" pitchFamily="34" charset="-128"/>
              </a:rPr>
            </a:br>
            <a:r>
              <a:rPr lang="en-US" altLang="en-US" b="0" baseline="0" dirty="0">
                <a:ea typeface="ＭＳ Ｐゴシック" pitchFamily="34" charset="-128"/>
              </a:rPr>
              <a:t>http://intranet.mayo.edu/charlie/mayo-school-continuous-professional-development/for-course-directors/learning-objectives/verbs-for-learning/</a:t>
            </a:r>
          </a:p>
          <a:p>
            <a:pPr marL="0" marR="0" indent="0" algn="l" defTabSz="1218987" rtl="0" eaLnBrk="1" fontAlgn="auto" latinLnBrk="0" hangingPunct="1">
              <a:lnSpc>
                <a:spcPct val="100000"/>
              </a:lnSpc>
              <a:spcBef>
                <a:spcPts val="0"/>
              </a:spcBef>
              <a:spcAft>
                <a:spcPts val="0"/>
              </a:spcAft>
              <a:buClrTx/>
              <a:buSzTx/>
              <a:buFontTx/>
              <a:buNone/>
              <a:tabLst/>
              <a:defRPr/>
            </a:pPr>
            <a:endParaRPr lang="en-US" altLang="en-US" b="0" baseline="0" dirty="0">
              <a:ea typeface="ＭＳ Ｐゴシック" pitchFamily="34" charset="-128"/>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altLang="en-US" b="0" dirty="0">
                <a:ea typeface="ＭＳ Ｐゴシック" pitchFamily="34" charset="-128"/>
              </a:rPr>
              <a:t>2)     These</a:t>
            </a:r>
            <a:r>
              <a:rPr lang="en-US" altLang="en-US" b="0" baseline="0" dirty="0">
                <a:ea typeface="ＭＳ Ｐゴシック" pitchFamily="34" charset="-128"/>
              </a:rPr>
              <a:t> objectives can either be those from the credit application for the series as a whole, those of the presenter, or both.</a:t>
            </a:r>
            <a:endParaRPr lang="en-US" altLang="en-US" b="0" dirty="0">
              <a:ea typeface="ＭＳ Ｐゴシック" pitchFamily="34" charset="-128"/>
            </a:endParaRPr>
          </a:p>
        </p:txBody>
      </p:sp>
      <p:sp>
        <p:nvSpPr>
          <p:cNvPr id="4" name="Slide Number Placeholder 3"/>
          <p:cNvSpPr>
            <a:spLocks noGrp="1"/>
          </p:cNvSpPr>
          <p:nvPr>
            <p:ph type="sldNum" sz="quarter" idx="10"/>
          </p:nvPr>
        </p:nvSpPr>
        <p:spPr/>
        <p:txBody>
          <a:bodyPr/>
          <a:lstStyle/>
          <a:p>
            <a:fld id="{58E076D2-C4D6-4F47-BE0A-B8682F3AE1D4}" type="slidenum">
              <a:rPr lang="en-US" smtClean="0"/>
              <a:t>5</a:t>
            </a:fld>
            <a:endParaRPr lang="en-US" dirty="0"/>
          </a:p>
        </p:txBody>
      </p:sp>
    </p:spTree>
    <p:extLst>
      <p:ext uri="{BB962C8B-B14F-4D97-AF65-F5344CB8AC3E}">
        <p14:creationId xmlns:p14="http://schemas.microsoft.com/office/powerpoint/2010/main" val="422743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br>
              <a:rPr lang="en-US" b="1" dirty="0"/>
            </a:br>
            <a:endParaRPr lang="en-US" b="1" dirty="0"/>
          </a:p>
          <a:p>
            <a:r>
              <a:rPr lang="en-US" b="0" dirty="0"/>
              <a:t>1) Nothing on this slide needs to be changed. </a:t>
            </a:r>
          </a:p>
        </p:txBody>
      </p:sp>
      <p:sp>
        <p:nvSpPr>
          <p:cNvPr id="4" name="Slide Number Placeholder 3"/>
          <p:cNvSpPr>
            <a:spLocks noGrp="1"/>
          </p:cNvSpPr>
          <p:nvPr>
            <p:ph type="sldNum" sz="quarter" idx="10"/>
          </p:nvPr>
        </p:nvSpPr>
        <p:spPr/>
        <p:txBody>
          <a:bodyPr/>
          <a:lstStyle/>
          <a:p>
            <a:fld id="{58E076D2-C4D6-4F47-BE0A-B8682F3AE1D4}" type="slidenum">
              <a:rPr lang="en-US" smtClean="0"/>
              <a:t>6</a:t>
            </a:fld>
            <a:endParaRPr lang="en-US" dirty="0"/>
          </a:p>
        </p:txBody>
      </p:sp>
    </p:spTree>
    <p:extLst>
      <p:ext uri="{BB962C8B-B14F-4D97-AF65-F5344CB8AC3E}">
        <p14:creationId xmlns:p14="http://schemas.microsoft.com/office/powerpoint/2010/main" val="253307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F565B-F627-872B-26BC-C367078CB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C2B66-E9E1-3B3F-F35D-6360341D8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2998F-367D-AE97-F1D3-4DAEB174BB92}"/>
              </a:ext>
            </a:extLst>
          </p:cNvPr>
          <p:cNvSpPr>
            <a:spLocks noGrp="1"/>
          </p:cNvSpPr>
          <p:nvPr>
            <p:ph type="body" idx="1"/>
          </p:nvPr>
        </p:nvSpPr>
        <p:spPr/>
        <p:txBody>
          <a:bodyPr/>
          <a:lstStyle/>
          <a:p>
            <a:r>
              <a:rPr lang="en-US" b="1" dirty="0"/>
              <a:t>Instructions:</a:t>
            </a:r>
            <a:br>
              <a:rPr lang="en-US" b="1" dirty="0"/>
            </a:br>
            <a:br>
              <a:rPr lang="en-US" b="1" dirty="0"/>
            </a:br>
            <a:r>
              <a:rPr lang="en-US" b="0" dirty="0"/>
              <a:t>1) Insert the names of all the</a:t>
            </a:r>
            <a:r>
              <a:rPr lang="en-US" b="0" baseline="0" dirty="0"/>
              <a:t> course directors and planning committee members in the appropriate section depending if they have a relationship with a commercial interest (ineligible company) per ACCME definition.  If they have a relationship, include the nature of the relationship and the company names.  Other relationships should also be described.</a:t>
            </a:r>
            <a:br>
              <a:rPr lang="en-US" b="0" baseline="0" dirty="0"/>
            </a:br>
            <a:endParaRPr lang="en-US" b="0" baseline="0" dirty="0"/>
          </a:p>
          <a:p>
            <a:r>
              <a:rPr lang="en-US" b="0" baseline="0" dirty="0"/>
              <a:t>2) Replace “Name here” with “None” if there are no individuals that need to be listed in that section.</a:t>
            </a:r>
            <a:endParaRPr lang="en-US" b="0" dirty="0"/>
          </a:p>
        </p:txBody>
      </p:sp>
      <p:sp>
        <p:nvSpPr>
          <p:cNvPr id="4" name="Slide Number Placeholder 3">
            <a:extLst>
              <a:ext uri="{FF2B5EF4-FFF2-40B4-BE49-F238E27FC236}">
                <a16:creationId xmlns:a16="http://schemas.microsoft.com/office/drawing/2014/main" id="{67965DAF-B1D9-0E00-0AA5-50772E834350}"/>
              </a:ext>
            </a:extLst>
          </p:cNvPr>
          <p:cNvSpPr>
            <a:spLocks noGrp="1"/>
          </p:cNvSpPr>
          <p:nvPr>
            <p:ph type="sldNum" sz="quarter" idx="10"/>
          </p:nvPr>
        </p:nvSpPr>
        <p:spPr/>
        <p:txBody>
          <a:bodyPr/>
          <a:lstStyle/>
          <a:p>
            <a:fld id="{58E076D2-C4D6-4F47-BE0A-B8682F3AE1D4}" type="slidenum">
              <a:rPr lang="en-US" smtClean="0"/>
              <a:t>7</a:t>
            </a:fld>
            <a:endParaRPr lang="en-US" dirty="0"/>
          </a:p>
        </p:txBody>
      </p:sp>
    </p:spTree>
    <p:extLst>
      <p:ext uri="{BB962C8B-B14F-4D97-AF65-F5344CB8AC3E}">
        <p14:creationId xmlns:p14="http://schemas.microsoft.com/office/powerpoint/2010/main" val="372376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C281A-0B4F-05E1-00EB-99EA1D54C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7A33C-0483-7AD0-B5EE-1950890F8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1FEB3-3C0D-00A0-17C6-E675FF168F6C}"/>
              </a:ext>
            </a:extLst>
          </p:cNvPr>
          <p:cNvSpPr>
            <a:spLocks noGrp="1"/>
          </p:cNvSpPr>
          <p:nvPr>
            <p:ph type="body" idx="1"/>
          </p:nvPr>
        </p:nvSpPr>
        <p:spPr/>
        <p:txBody>
          <a:bodyPr/>
          <a:lstStyle/>
          <a:p>
            <a:r>
              <a:rPr lang="en-US" b="1" dirty="0"/>
              <a:t>Instructions:</a:t>
            </a:r>
            <a:br>
              <a:rPr lang="en-US" b="1" dirty="0"/>
            </a:br>
            <a:br>
              <a:rPr lang="en-US" b="1" dirty="0"/>
            </a:br>
            <a:r>
              <a:rPr lang="en-US" b="0" dirty="0"/>
              <a:t>1) List</a:t>
            </a:r>
            <a:r>
              <a:rPr lang="en-US" b="0" baseline="0" dirty="0"/>
              <a:t> any individuals who listed they would be referencing an off-label or investigational use of pharmaceuticals or instruments.</a:t>
            </a:r>
            <a:br>
              <a:rPr lang="en-US" b="0" baseline="0" dirty="0"/>
            </a:br>
            <a:endParaRPr lang="en-US" b="0" baseline="0" dirty="0"/>
          </a:p>
          <a:p>
            <a:r>
              <a:rPr lang="en-US" b="0" baseline="0" dirty="0"/>
              <a:t>2) If none of the presenters will be doing this, replace “Name here” with “None”.</a:t>
            </a:r>
            <a:endParaRPr lang="en-US" b="0" dirty="0"/>
          </a:p>
        </p:txBody>
      </p:sp>
      <p:sp>
        <p:nvSpPr>
          <p:cNvPr id="4" name="Slide Number Placeholder 3">
            <a:extLst>
              <a:ext uri="{FF2B5EF4-FFF2-40B4-BE49-F238E27FC236}">
                <a16:creationId xmlns:a16="http://schemas.microsoft.com/office/drawing/2014/main" id="{BB6B395A-9AC1-D307-593A-EEBBE859D5D6}"/>
              </a:ext>
            </a:extLst>
          </p:cNvPr>
          <p:cNvSpPr>
            <a:spLocks noGrp="1"/>
          </p:cNvSpPr>
          <p:nvPr>
            <p:ph type="sldNum" sz="quarter" idx="10"/>
          </p:nvPr>
        </p:nvSpPr>
        <p:spPr/>
        <p:txBody>
          <a:bodyPr/>
          <a:lstStyle/>
          <a:p>
            <a:fld id="{58E076D2-C4D6-4F47-BE0A-B8682F3AE1D4}" type="slidenum">
              <a:rPr lang="en-US" smtClean="0"/>
              <a:t>8</a:t>
            </a:fld>
            <a:endParaRPr lang="en-US" dirty="0"/>
          </a:p>
        </p:txBody>
      </p:sp>
    </p:spTree>
    <p:extLst>
      <p:ext uri="{BB962C8B-B14F-4D97-AF65-F5344CB8AC3E}">
        <p14:creationId xmlns:p14="http://schemas.microsoft.com/office/powerpoint/2010/main" val="98086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E076D2-C4D6-4F47-BE0A-B8682F3AE1D4}" type="slidenum">
              <a:rPr lang="en-US" smtClean="0"/>
              <a:t>9</a:t>
            </a:fld>
            <a:endParaRPr lang="en-US" dirty="0"/>
          </a:p>
        </p:txBody>
      </p:sp>
    </p:spTree>
    <p:extLst>
      <p:ext uri="{BB962C8B-B14F-4D97-AF65-F5344CB8AC3E}">
        <p14:creationId xmlns:p14="http://schemas.microsoft.com/office/powerpoint/2010/main" val="2990525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3" name="Picture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54" y="372736"/>
            <a:ext cx="4083265" cy="1242123"/>
          </a:xfrm>
          <a:prstGeom prst="rect">
            <a:avLst/>
          </a:prstGeom>
        </p:spPr>
      </p:pic>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138" y="4257675"/>
            <a:ext cx="9998921"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8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ck_blue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1077914"/>
            <a:ext cx="10007600" cy="587375"/>
          </a:xfrm>
        </p:spPr>
        <p:txBody>
          <a:bodyPr/>
          <a:lstStyle>
            <a:lvl1pPr>
              <a:defRPr>
                <a:solidFill>
                  <a:schemeClr val="tx1"/>
                </a:solidFill>
              </a:defRPr>
            </a:lvl1pPr>
          </a:lstStyle>
          <a:p>
            <a:r>
              <a:rPr lang="en-US" dirty="0"/>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10/6/2025</a:t>
            </a:fld>
            <a:endParaRPr lang="en-US" dirty="0"/>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©2021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240725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ck_white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089777"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973139" y="1077914"/>
            <a:ext cx="10007600" cy="587375"/>
          </a:xfrm>
        </p:spPr>
        <p:txBody>
          <a:bodyPr/>
          <a:lstStyle>
            <a:lvl1pPr>
              <a:defRPr>
                <a:solidFill>
                  <a:schemeClr val="tx1"/>
                </a:solidFill>
              </a:defRPr>
            </a:lvl1pPr>
          </a:lstStyle>
          <a:p>
            <a:r>
              <a:rPr lang="en-US" dirty="0"/>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©2021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31777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Tex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ontent Placeholder 7"/>
          <p:cNvSpPr>
            <a:spLocks noGrp="1"/>
          </p:cNvSpPr>
          <p:nvPr>
            <p:ph sz="quarter" idx="12"/>
          </p:nvPr>
        </p:nvSpPr>
        <p:spPr>
          <a:xfrm>
            <a:off x="6094413" y="0"/>
            <a:ext cx="6094411"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10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5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0488" y="536575"/>
            <a:ext cx="5226050"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6440488" y="1984375"/>
            <a:ext cx="52260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644048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0" y="0"/>
            <a:ext cx="6094413" cy="6858000"/>
          </a:xfrm>
        </p:spPr>
        <p:txBody>
          <a:bodyPr/>
          <a:lstStyle>
            <a:lvl1pPr marL="0" indent="0">
              <a:buFont typeface="Arial" panose="020B0604020202020204" pitchFamily="34" charset="0"/>
              <a:buNone/>
              <a:defRPr/>
            </a:lvl1pPr>
          </a:lstStyle>
          <a:p>
            <a:pPr lvl="0"/>
            <a:r>
              <a:rPr lang="en-US"/>
              <a:t>Click to edit Master text styles</a:t>
            </a:r>
          </a:p>
        </p:txBody>
      </p:sp>
    </p:spTree>
    <p:extLst>
      <p:ext uri="{BB962C8B-B14F-4D97-AF65-F5344CB8AC3E}">
        <p14:creationId xmlns:p14="http://schemas.microsoft.com/office/powerpoint/2010/main" val="19570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0/6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4991100" y="0"/>
            <a:ext cx="7197725"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3665538" cy="3913123"/>
          </a:xfrm>
        </p:spPr>
        <p:txBody>
          <a:bodyPr/>
          <a:lstStyle>
            <a:lvl1pPr>
              <a:defRPr sz="1800"/>
            </a:lvl1pPr>
            <a:lvl2pPr>
              <a:defRPr sz="1800"/>
            </a:lvl2pPr>
            <a:lvl3pPr>
              <a:defRPr sz="1800"/>
            </a:lvl3pPr>
            <a:lvl4pPr>
              <a:defRPr sz="1800"/>
            </a:lvl4pPr>
            <a:lvl5pPr>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3665538" cy="1060450"/>
          </a:xfrm>
        </p:spPr>
        <p:txBody>
          <a:bodyPr/>
          <a:lstStyle>
            <a:lvl1pPr>
              <a:defRPr baseline="0"/>
            </a:lvl1p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42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6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3525" y="536575"/>
            <a:ext cx="63230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5343525" y="1984375"/>
            <a:ext cx="6323012"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5343525"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p:cNvSpPr>
            <a:spLocks noGrp="1"/>
          </p:cNvSpPr>
          <p:nvPr>
            <p:ph type="pic" sz="quarter" idx="12"/>
          </p:nvPr>
        </p:nvSpPr>
        <p:spPr>
          <a:xfrm>
            <a:off x="0" y="0"/>
            <a:ext cx="4991100" cy="68580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83870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0/4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7224713" y="0"/>
            <a:ext cx="4964112"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5894388" cy="3913123"/>
          </a:xfrm>
        </p:spPr>
        <p:txBody>
          <a:bodyPr/>
          <a:lstStyle>
            <a:lvl1pPr>
              <a:defRPr sz="1800"/>
            </a:lvl1pPr>
            <a:lvl2pPr>
              <a:defRPr sz="1800"/>
            </a:lvl2pPr>
            <a:lvl3pPr>
              <a:defRPr sz="1800"/>
            </a:lvl3pPr>
            <a:lvl4pPr>
              <a:defRPr sz="1800"/>
            </a:lvl4pPr>
            <a:lvl5pPr>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5894388" cy="587375"/>
          </a:xfrm>
        </p:spPr>
        <p:txBody>
          <a:bodyPr/>
          <a:lstStyle>
            <a:lvl1pPr>
              <a:defRPr baseline="0"/>
            </a:lvl1p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86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0/40 Image_Tex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6877050"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7224712" y="536575"/>
            <a:ext cx="4441825"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7224712" y="1984375"/>
            <a:ext cx="4441825"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7224713"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99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3086100"/>
            <a:ext cx="9998921" cy="685800"/>
          </a:xfrm>
        </p:spPr>
        <p:txBody>
          <a:bodyPr anchor="t" anchorCtr="0"/>
          <a:lstStyle>
            <a:lvl1pPr algn="l">
              <a:defRPr sz="40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57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with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6" y="2696210"/>
            <a:ext cx="8191499" cy="1397000"/>
          </a:xfrm>
        </p:spPr>
        <p:txBody>
          <a:bodyPr tIns="0" anchor="t" anchorCtr="0"/>
          <a:lstStyle>
            <a:lvl1pPr algn="l">
              <a:defRPr sz="4000" b="1" cap="all"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2505671"/>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2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ith full blee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9" y="4257675"/>
            <a:ext cx="9999050" cy="685800"/>
          </a:xfrm>
        </p:spPr>
        <p:txBody>
          <a:bodyPr lIns="0" tIns="45720" rIns="0">
            <a:noAutofit/>
          </a:bodyPr>
          <a:lstStyle>
            <a:lvl1pPr marL="0" indent="0" algn="l">
              <a:lnSpc>
                <a:spcPct val="80000"/>
              </a:lnSpc>
              <a:spcBef>
                <a:spcPts val="0"/>
              </a:spcBef>
              <a:buNone/>
              <a:defRPr sz="2400" b="0" cap="all" baseline="0">
                <a:solidFill>
                  <a:schemeClr val="tx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pic>
        <p:nvPicPr>
          <p:cNvPr id="50" name="Picture 4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54" y="372736"/>
            <a:ext cx="4083265" cy="1242123"/>
          </a:xfrm>
          <a:prstGeom prst="rect">
            <a:avLst/>
          </a:prstGeom>
        </p:spPr>
      </p:pic>
    </p:spTree>
    <p:extLst>
      <p:ext uri="{BB962C8B-B14F-4D97-AF65-F5344CB8AC3E}">
        <p14:creationId xmlns:p14="http://schemas.microsoft.com/office/powerpoint/2010/main" val="171530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number_5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094413" y="0"/>
            <a:ext cx="6094412"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47736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20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with number_40/6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36560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24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low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1447800"/>
          </a:xfrm>
        </p:spPr>
        <p:txBody>
          <a:bodyPr/>
          <a:lstStyle>
            <a:lvl1pPr>
              <a:defRPr baseline="0"/>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25000"/>
              </a:lnSpc>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Picture Placeholder 10"/>
          <p:cNvSpPr>
            <a:spLocks noGrp="1"/>
          </p:cNvSpPr>
          <p:nvPr>
            <p:ph type="pic" sz="quarter" idx="12"/>
          </p:nvPr>
        </p:nvSpPr>
        <p:spPr>
          <a:xfrm>
            <a:off x="0" y="2286000"/>
            <a:ext cx="12188825" cy="4572000"/>
          </a:xfrm>
        </p:spPr>
        <p:txBody>
          <a:bodyPr/>
          <a:lstStyle>
            <a:lvl1pPr marL="0" indent="0" algn="ctr">
              <a:buNone/>
              <a:defRPr/>
            </a:lvl1pPr>
          </a:lstStyle>
          <a:p>
            <a:r>
              <a:rPr lang="en-US"/>
              <a:t>Click icon to add picture</a:t>
            </a:r>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47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lower image_blue line">
    <p:spTree>
      <p:nvGrpSpPr>
        <p:cNvPr id="1" name=""/>
        <p:cNvGrpSpPr/>
        <p:nvPr/>
      </p:nvGrpSpPr>
      <p:grpSpPr>
        <a:xfrm>
          <a:off x="0" y="0"/>
          <a:ext cx="0" cy="0"/>
          <a:chOff x="0" y="0"/>
          <a:chExt cx="0" cy="0"/>
        </a:xfrm>
      </p:grpSpPr>
      <p:sp>
        <p:nvSpPr>
          <p:cNvPr id="9" name="Rectangle 8"/>
          <p:cNvSpPr/>
          <p:nvPr userDrawn="1"/>
        </p:nvSpPr>
        <p:spPr>
          <a:xfrm>
            <a:off x="0" y="2286000"/>
            <a:ext cx="12188825" cy="4572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12188825"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536575"/>
            <a:ext cx="4773612" cy="587375"/>
          </a:xfrm>
        </p:spPr>
        <p:txBody>
          <a:bodyPr/>
          <a:lstStyle>
            <a:lvl1pPr>
              <a:defRPr baseline="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250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10/6/2025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Content Placeholder 9"/>
          <p:cNvSpPr>
            <a:spLocks noGrp="1"/>
          </p:cNvSpPr>
          <p:nvPr>
            <p:ph sz="quarter" idx="12"/>
          </p:nvPr>
        </p:nvSpPr>
        <p:spPr>
          <a:xfrm>
            <a:off x="973138" y="2838450"/>
            <a:ext cx="10693400" cy="3498850"/>
          </a:xfrm>
        </p:spPr>
        <p:txBody>
          <a:bodyPr/>
          <a:lstStyle>
            <a:lvl1pP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©2021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409706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our icon layout_blu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2"/>
          </p:nvPr>
        </p:nvSpPr>
        <p:spPr>
          <a:xfrm>
            <a:off x="973138" y="1984375"/>
            <a:ext cx="9999662" cy="790575"/>
          </a:xfrm>
        </p:spPr>
        <p:txBody>
          <a:bodyPr/>
          <a:lstStyle>
            <a:lvl1pPr marL="0" indent="0">
              <a:spcBef>
                <a:spcPts val="6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0" name="Text Placeholder 9"/>
          <p:cNvSpPr>
            <a:spLocks noGrp="1"/>
          </p:cNvSpPr>
          <p:nvPr>
            <p:ph type="body" sz="quarter" idx="13"/>
          </p:nvPr>
        </p:nvSpPr>
        <p:spPr>
          <a:xfrm>
            <a:off x="9731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14"/>
          <p:cNvSpPr>
            <a:spLocks noGrp="1"/>
          </p:cNvSpPr>
          <p:nvPr>
            <p:ph type="body" sz="quarter" idx="17"/>
          </p:nvPr>
        </p:nvSpPr>
        <p:spPr>
          <a:xfrm>
            <a:off x="9731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Text Placeholder 14"/>
          <p:cNvSpPr>
            <a:spLocks noGrp="1"/>
          </p:cNvSpPr>
          <p:nvPr>
            <p:ph type="body" sz="quarter" idx="18"/>
          </p:nvPr>
        </p:nvSpPr>
        <p:spPr>
          <a:xfrm>
            <a:off x="3547005"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3" name="Text Placeholder 14"/>
          <p:cNvSpPr>
            <a:spLocks noGrp="1"/>
          </p:cNvSpPr>
          <p:nvPr>
            <p:ph type="body" sz="quarter" idx="19"/>
          </p:nvPr>
        </p:nvSpPr>
        <p:spPr>
          <a:xfrm>
            <a:off x="6120872"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4" name="Text Placeholder 14"/>
          <p:cNvSpPr>
            <a:spLocks noGrp="1"/>
          </p:cNvSpPr>
          <p:nvPr>
            <p:ph type="body" sz="quarter" idx="20"/>
          </p:nvPr>
        </p:nvSpPr>
        <p:spPr>
          <a:xfrm>
            <a:off x="86947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5" name="Text Placeholder 9"/>
          <p:cNvSpPr>
            <a:spLocks noGrp="1"/>
          </p:cNvSpPr>
          <p:nvPr>
            <p:ph type="body" sz="quarter" idx="21"/>
          </p:nvPr>
        </p:nvSpPr>
        <p:spPr>
          <a:xfrm>
            <a:off x="3547005"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9"/>
          <p:cNvSpPr>
            <a:spLocks noGrp="1"/>
          </p:cNvSpPr>
          <p:nvPr>
            <p:ph type="body" sz="quarter" idx="22"/>
          </p:nvPr>
        </p:nvSpPr>
        <p:spPr>
          <a:xfrm>
            <a:off x="6120872"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9"/>
          <p:cNvSpPr>
            <a:spLocks noGrp="1"/>
          </p:cNvSpPr>
          <p:nvPr>
            <p:ph type="body" sz="quarter" idx="23"/>
          </p:nvPr>
        </p:nvSpPr>
        <p:spPr>
          <a:xfrm>
            <a:off x="86947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64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_gray border-3 Icons">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3371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1077914"/>
            <a:ext cx="10007600" cy="519111"/>
          </a:xfrm>
        </p:spPr>
        <p:txBody>
          <a:bodyPr/>
          <a:lstStyle/>
          <a:p>
            <a:r>
              <a:rPr lang="en-US" dirty="0"/>
              <a:t>CLICK TO EDIT TITLE STYLE</a:t>
            </a:r>
          </a:p>
        </p:txBody>
      </p:sp>
      <p:sp>
        <p:nvSpPr>
          <p:cNvPr id="3" name="Content Placeholder 2"/>
          <p:cNvSpPr>
            <a:spLocks noGrp="1"/>
          </p:cNvSpPr>
          <p:nvPr>
            <p:ph idx="1"/>
          </p:nvPr>
        </p:nvSpPr>
        <p:spPr>
          <a:xfrm>
            <a:off x="973138" y="2136775"/>
            <a:ext cx="4660900" cy="367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10/6/2025</a:t>
            </a:fld>
            <a:endParaRPr lang="en-US" dirty="0"/>
          </a:p>
        </p:txBody>
      </p:sp>
      <p:sp>
        <p:nvSpPr>
          <p:cNvPr id="11" name="Text Placeholder 9"/>
          <p:cNvSpPr>
            <a:spLocks noGrp="1"/>
          </p:cNvSpPr>
          <p:nvPr>
            <p:ph type="body" sz="quarter" idx="13"/>
          </p:nvPr>
        </p:nvSpPr>
        <p:spPr>
          <a:xfrm>
            <a:off x="7724458" y="2413495"/>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4"/>
          <p:cNvSpPr>
            <a:spLocks noGrp="1"/>
          </p:cNvSpPr>
          <p:nvPr>
            <p:ph type="body" sz="quarter" idx="17"/>
          </p:nvPr>
        </p:nvSpPr>
        <p:spPr>
          <a:xfrm>
            <a:off x="7724458" y="2132013"/>
            <a:ext cx="3243814"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13" name="Text Placeholder 9"/>
          <p:cNvSpPr>
            <a:spLocks noGrp="1"/>
          </p:cNvSpPr>
          <p:nvPr>
            <p:ph type="body" sz="quarter" idx="18"/>
          </p:nvPr>
        </p:nvSpPr>
        <p:spPr>
          <a:xfrm>
            <a:off x="7724458" y="3729533"/>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4"/>
          <p:cNvSpPr>
            <a:spLocks noGrp="1"/>
          </p:cNvSpPr>
          <p:nvPr>
            <p:ph type="body" sz="quarter" idx="19"/>
          </p:nvPr>
        </p:nvSpPr>
        <p:spPr>
          <a:xfrm>
            <a:off x="7724458" y="3452019"/>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15" name="Text Placeholder 9"/>
          <p:cNvSpPr>
            <a:spLocks noGrp="1"/>
          </p:cNvSpPr>
          <p:nvPr>
            <p:ph type="body" sz="quarter" idx="20"/>
          </p:nvPr>
        </p:nvSpPr>
        <p:spPr>
          <a:xfrm>
            <a:off x="7724458" y="5051920"/>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4"/>
          <p:cNvSpPr>
            <a:spLocks noGrp="1"/>
          </p:cNvSpPr>
          <p:nvPr>
            <p:ph type="body" sz="quarter" idx="21"/>
          </p:nvPr>
        </p:nvSpPr>
        <p:spPr>
          <a:xfrm>
            <a:off x="7724458" y="4772025"/>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6"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7" name="Rectangle 16"/>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©2021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38554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9998921" cy="587375"/>
          </a:xfrm>
        </p:spPr>
        <p:txBody>
          <a:bodyPr/>
          <a:lstStyle/>
          <a:p>
            <a:r>
              <a:rPr lang="en-US" dirty="0"/>
              <a:t>CLICK TO EDIT TITLE STYLE</a:t>
            </a:r>
          </a:p>
        </p:txBody>
      </p:sp>
      <p:sp>
        <p:nvSpPr>
          <p:cNvPr id="3" name="Content Placeholder 2"/>
          <p:cNvSpPr>
            <a:spLocks noGrp="1"/>
          </p:cNvSpPr>
          <p:nvPr>
            <p:ph sz="half" idx="1"/>
          </p:nvPr>
        </p:nvSpPr>
        <p:spPr>
          <a:xfrm>
            <a:off x="973138" y="1984374"/>
            <a:ext cx="4769327" cy="3913123"/>
          </a:xfrm>
        </p:spPr>
        <p:txBody>
          <a:bodyPr/>
          <a:lstStyle>
            <a:lvl1pPr>
              <a:defRPr sz="1800"/>
            </a:lvl1pPr>
            <a:lvl2pPr>
              <a:defRPr sz="1800"/>
            </a:lvl2pPr>
            <a:lvl3pPr>
              <a:defRPr sz="1800"/>
            </a:lvl3pPr>
            <a:lvl4pPr>
              <a:defRPr sz="1800"/>
            </a:lvl4pPr>
            <a:lvl5pPr>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40488" y="1984374"/>
            <a:ext cx="4773612" cy="3913123"/>
          </a:xfrm>
        </p:spPr>
        <p:txBody>
          <a:bodyPr/>
          <a:lstStyle>
            <a:lvl1pPr>
              <a:defRPr sz="1800"/>
            </a:lvl1pPr>
            <a:lvl2pPr>
              <a:defRPr sz="1800"/>
            </a:lvl2pPr>
            <a:lvl3pPr>
              <a:defRPr sz="1800"/>
            </a:lvl3pPr>
            <a:lvl4pPr>
              <a:defRPr sz="1800"/>
            </a:lvl4pPr>
            <a:lvl5pPr>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00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with individual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973138" y="295433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Text Placeholder 2"/>
          <p:cNvSpPr>
            <a:spLocks noGrp="1"/>
          </p:cNvSpPr>
          <p:nvPr>
            <p:ph type="body" idx="12"/>
          </p:nvPr>
        </p:nvSpPr>
        <p:spPr>
          <a:xfrm>
            <a:off x="973138" y="264318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7" name="Content Placeholder 2"/>
          <p:cNvSpPr>
            <a:spLocks noGrp="1"/>
          </p:cNvSpPr>
          <p:nvPr>
            <p:ph sz="half" idx="17"/>
          </p:nvPr>
        </p:nvSpPr>
        <p:spPr>
          <a:xfrm>
            <a:off x="973138" y="1597025"/>
            <a:ext cx="9993312" cy="488949"/>
          </a:xfrm>
        </p:spPr>
        <p:txBody>
          <a:bodyPr tIns="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3" name="Content Placeholder 2"/>
          <p:cNvSpPr>
            <a:spLocks noGrp="1"/>
          </p:cNvSpPr>
          <p:nvPr>
            <p:ph sz="half" idx="18"/>
          </p:nvPr>
        </p:nvSpPr>
        <p:spPr>
          <a:xfrm>
            <a:off x="6440489" y="295433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4" name="Text Placeholder 2"/>
          <p:cNvSpPr>
            <a:spLocks noGrp="1"/>
          </p:cNvSpPr>
          <p:nvPr>
            <p:ph type="body" idx="19"/>
          </p:nvPr>
        </p:nvSpPr>
        <p:spPr>
          <a:xfrm>
            <a:off x="6440489" y="264318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5" name="Content Placeholder 2"/>
          <p:cNvSpPr>
            <a:spLocks noGrp="1"/>
          </p:cNvSpPr>
          <p:nvPr>
            <p:ph sz="half" idx="20"/>
          </p:nvPr>
        </p:nvSpPr>
        <p:spPr>
          <a:xfrm>
            <a:off x="6440489" y="423068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6" name="Text Placeholder 2"/>
          <p:cNvSpPr>
            <a:spLocks noGrp="1"/>
          </p:cNvSpPr>
          <p:nvPr>
            <p:ph type="body" idx="21"/>
          </p:nvPr>
        </p:nvSpPr>
        <p:spPr>
          <a:xfrm>
            <a:off x="6440489" y="391953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7" name="Content Placeholder 2"/>
          <p:cNvSpPr>
            <a:spLocks noGrp="1"/>
          </p:cNvSpPr>
          <p:nvPr>
            <p:ph sz="half" idx="22"/>
          </p:nvPr>
        </p:nvSpPr>
        <p:spPr>
          <a:xfrm>
            <a:off x="6440489" y="550703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8" name="Text Placeholder 2"/>
          <p:cNvSpPr>
            <a:spLocks noGrp="1"/>
          </p:cNvSpPr>
          <p:nvPr>
            <p:ph type="body" idx="23"/>
          </p:nvPr>
        </p:nvSpPr>
        <p:spPr>
          <a:xfrm>
            <a:off x="6440489" y="519588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3" name="Content Placeholder 2"/>
          <p:cNvSpPr>
            <a:spLocks noGrp="1"/>
          </p:cNvSpPr>
          <p:nvPr>
            <p:ph sz="half" idx="24"/>
          </p:nvPr>
        </p:nvSpPr>
        <p:spPr>
          <a:xfrm>
            <a:off x="973138" y="423068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34" name="Text Placeholder 2"/>
          <p:cNvSpPr>
            <a:spLocks noGrp="1"/>
          </p:cNvSpPr>
          <p:nvPr>
            <p:ph type="body" idx="25"/>
          </p:nvPr>
        </p:nvSpPr>
        <p:spPr>
          <a:xfrm>
            <a:off x="973138" y="391953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7" name="Content Placeholder 2"/>
          <p:cNvSpPr>
            <a:spLocks noGrp="1"/>
          </p:cNvSpPr>
          <p:nvPr>
            <p:ph sz="half" idx="26"/>
          </p:nvPr>
        </p:nvSpPr>
        <p:spPr>
          <a:xfrm>
            <a:off x="973138" y="550703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38" name="Text Placeholder 2"/>
          <p:cNvSpPr>
            <a:spLocks noGrp="1"/>
          </p:cNvSpPr>
          <p:nvPr>
            <p:ph type="body" idx="27"/>
          </p:nvPr>
        </p:nvSpPr>
        <p:spPr>
          <a:xfrm>
            <a:off x="973138" y="519588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9" name="Rectangle 1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73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968731" y="1984375"/>
            <a:ext cx="4773168" cy="295275"/>
          </a:xfrm>
        </p:spPr>
        <p:txBody>
          <a:bodyPr anchor="t" anchorCtr="0"/>
          <a:lstStyle>
            <a:lvl1pPr marL="0" indent="0">
              <a:buNone/>
              <a:defRPr sz="20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4" name="Content Placeholder 3"/>
          <p:cNvSpPr>
            <a:spLocks noGrp="1"/>
          </p:cNvSpPr>
          <p:nvPr>
            <p:ph sz="half" idx="2"/>
          </p:nvPr>
        </p:nvSpPr>
        <p:spPr>
          <a:xfrm>
            <a:off x="968731" y="2276474"/>
            <a:ext cx="4773168" cy="3705225"/>
          </a:xfrm>
        </p:spPr>
        <p:txBody>
          <a:bodyPr tIns="9144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0488" y="1984375"/>
            <a:ext cx="4773168" cy="295275"/>
          </a:xfrm>
        </p:spPr>
        <p:txBody>
          <a:bodyPr anchor="t" anchorCtr="0"/>
          <a:lstStyle>
            <a:lvl1pPr marL="0" indent="0">
              <a:buNone/>
              <a:defRPr sz="20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88" y="2276474"/>
            <a:ext cx="4773168" cy="3705225"/>
          </a:xfrm>
        </p:spPr>
        <p:txBody>
          <a:bodyPr tIns="9144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4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0/40 Title and Content_blue line">
    <p:spTree>
      <p:nvGrpSpPr>
        <p:cNvPr id="1" name=""/>
        <p:cNvGrpSpPr/>
        <p:nvPr/>
      </p:nvGrpSpPr>
      <p:grpSpPr>
        <a:xfrm>
          <a:off x="0" y="0"/>
          <a:ext cx="0" cy="0"/>
          <a:chOff x="0" y="0"/>
          <a:chExt cx="0" cy="0"/>
        </a:xfrm>
      </p:grpSpPr>
      <p:sp>
        <p:nvSpPr>
          <p:cNvPr id="6" name="Rectangle 5"/>
          <p:cNvSpPr/>
          <p:nvPr userDrawn="1"/>
        </p:nvSpPr>
        <p:spPr>
          <a:xfrm>
            <a:off x="7224713" y="0"/>
            <a:ext cx="4964112"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536575"/>
            <a:ext cx="5467349" cy="587375"/>
          </a:xfrm>
        </p:spPr>
        <p:txBody>
          <a:bodyPr/>
          <a:lstStyle>
            <a:lvl1pPr>
              <a:defRPr/>
            </a:lvl1pPr>
          </a:lstStyle>
          <a:p>
            <a:r>
              <a:rPr lang="en-US" dirty="0"/>
              <a:t>CLICK TO EDIT MASTER TITLE</a:t>
            </a:r>
          </a:p>
        </p:txBody>
      </p:sp>
      <p:sp>
        <p:nvSpPr>
          <p:cNvPr id="3" name="Content Placeholder 2"/>
          <p:cNvSpPr>
            <a:spLocks noGrp="1"/>
          </p:cNvSpPr>
          <p:nvPr>
            <p:ph idx="1"/>
          </p:nvPr>
        </p:nvSpPr>
        <p:spPr>
          <a:xfrm>
            <a:off x="973139" y="1984375"/>
            <a:ext cx="54673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8" name="Content Placeholder 2"/>
          <p:cNvSpPr>
            <a:spLocks noGrp="1"/>
          </p:cNvSpPr>
          <p:nvPr>
            <p:ph idx="12"/>
          </p:nvPr>
        </p:nvSpPr>
        <p:spPr>
          <a:xfrm>
            <a:off x="7753350" y="1984375"/>
            <a:ext cx="3913188" cy="3986784"/>
          </a:xfrm>
        </p:spPr>
        <p:txBody>
          <a:bodyPr/>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©2021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79842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60/40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6" y="2854325"/>
            <a:ext cx="5879592" cy="1397000"/>
          </a:xfrm>
        </p:spPr>
        <p:txBody>
          <a:bodyPr lIns="0" tIns="0" rIns="0" bIns="0" anchor="b" anchorCtr="0">
            <a:noAutofit/>
          </a:bodyPr>
          <a:lstStyle>
            <a:lvl1pPr algn="l">
              <a:lnSpc>
                <a:spcPct val="80000"/>
              </a:lnSpc>
              <a:defRPr sz="6000"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8" y="4257675"/>
            <a:ext cx="5879592"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7" name="Picture Placeholder 6"/>
          <p:cNvSpPr>
            <a:spLocks noGrp="1"/>
          </p:cNvSpPr>
          <p:nvPr>
            <p:ph type="pic" sz="quarter" idx="12"/>
          </p:nvPr>
        </p:nvSpPr>
        <p:spPr>
          <a:xfrm>
            <a:off x="7224713" y="0"/>
            <a:ext cx="4964112" cy="6858000"/>
          </a:xfrm>
          <a:ln>
            <a:noFill/>
          </a:ln>
        </p:spPr>
        <p:txBody>
          <a:bodyPr/>
          <a:lstStyle>
            <a:lvl1pPr marL="0" indent="0">
              <a:buNone/>
              <a:defRPr/>
            </a:lvl1pPr>
          </a:lstStyle>
          <a:p>
            <a:r>
              <a:rPr lang="en-US"/>
              <a:t>Click icon to add picture</a:t>
            </a:r>
            <a:endParaRPr lang="en-US" dirty="0"/>
          </a:p>
        </p:txBody>
      </p:sp>
      <p:sp>
        <p:nvSpPr>
          <p:cNvPr id="10" name="Rectangle 9"/>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54" y="372736"/>
            <a:ext cx="4083265" cy="1242123"/>
          </a:xfrm>
          <a:prstGeom prst="rect">
            <a:avLst/>
          </a:prstGeom>
        </p:spPr>
      </p:pic>
    </p:spTree>
    <p:extLst>
      <p:ext uri="{BB962C8B-B14F-4D97-AF65-F5344CB8AC3E}">
        <p14:creationId xmlns:p14="http://schemas.microsoft.com/office/powerpoint/2010/main" val="32924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0/60 Title and Two Content Comparison_blue line">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2366169"/>
            <a:ext cx="3074987" cy="2125663"/>
          </a:xfrm>
        </p:spPr>
        <p:txBody>
          <a:bodyPr tIns="0" bIns="0" anchor="ctr" anchorCtr="0"/>
          <a:lstStyle>
            <a:lvl1pPr>
              <a:defRPr sz="3200" baseline="0"/>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 Placeholder 2"/>
          <p:cNvSpPr>
            <a:spLocks noGrp="1"/>
          </p:cNvSpPr>
          <p:nvPr>
            <p:ph type="body" idx="1"/>
          </p:nvPr>
        </p:nvSpPr>
        <p:spPr>
          <a:xfrm>
            <a:off x="4991100"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3" name="Content Placeholder 3"/>
          <p:cNvSpPr>
            <a:spLocks noGrp="1"/>
          </p:cNvSpPr>
          <p:nvPr>
            <p:ph sz="half" idx="2"/>
          </p:nvPr>
        </p:nvSpPr>
        <p:spPr>
          <a:xfrm>
            <a:off x="4991100" y="1597025"/>
            <a:ext cx="3144837" cy="3986784"/>
          </a:xfrm>
        </p:spPr>
        <p:txBody>
          <a:bodyPr tIns="91440"/>
          <a:lstStyle>
            <a:lvl1pPr>
              <a:defRPr sz="1800">
                <a:solidFill>
                  <a:schemeClr val="tx1"/>
                </a:solidFill>
              </a:defRPr>
            </a:lvl1pPr>
            <a:lvl2pPr>
              <a:buClrTx/>
              <a:defRPr sz="1800">
                <a:solidFill>
                  <a:schemeClr val="tx1"/>
                </a:solidFill>
              </a:defRPr>
            </a:lvl2pPr>
            <a:lvl3pPr>
              <a:buClrTx/>
              <a:defRPr sz="1800">
                <a:solidFill>
                  <a:schemeClr val="tx1"/>
                </a:solidFill>
              </a:defRPr>
            </a:lvl3pPr>
            <a:lvl4pPr>
              <a:buClrTx/>
              <a:defRPr sz="1800">
                <a:solidFill>
                  <a:schemeClr val="tx1"/>
                </a:solidFill>
              </a:defRPr>
            </a:lvl4pPr>
            <a:lvl5pPr>
              <a:buClrTx/>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12"/>
          </p:nvPr>
        </p:nvSpPr>
        <p:spPr>
          <a:xfrm>
            <a:off x="8524876"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5" name="Content Placeholder 3"/>
          <p:cNvSpPr>
            <a:spLocks noGrp="1"/>
          </p:cNvSpPr>
          <p:nvPr>
            <p:ph sz="half" idx="13"/>
          </p:nvPr>
        </p:nvSpPr>
        <p:spPr>
          <a:xfrm>
            <a:off x="8524876" y="1597025"/>
            <a:ext cx="3144837" cy="3986784"/>
          </a:xfrm>
        </p:spPr>
        <p:txBody>
          <a:bodyPr vert="horz" lIns="0" tIns="91440" rIns="0" bIns="45724" rtlCol="0">
            <a:noAutofit/>
          </a:bodyPr>
          <a:lstStyle>
            <a:lvl1pPr>
              <a:defRPr lang="en-US" dirty="0" smtClean="0">
                <a:solidFill>
                  <a:schemeClr val="tx1"/>
                </a:solidFill>
              </a:defRPr>
            </a:lvl1pPr>
            <a:lvl2pPr>
              <a:buClrTx/>
              <a:defRPr lang="en-US" dirty="0" smtClean="0">
                <a:solidFill>
                  <a:schemeClr val="tx1"/>
                </a:solidFill>
              </a:defRPr>
            </a:lvl2pPr>
            <a:lvl3pPr>
              <a:buClrTx/>
              <a:defRPr lang="en-US" dirty="0" smtClean="0">
                <a:solidFill>
                  <a:schemeClr val="tx1"/>
                </a:solidFill>
              </a:defRPr>
            </a:lvl3pPr>
            <a:lvl4pPr>
              <a:buClrTx/>
              <a:defRPr lang="en-US" dirty="0" smtClean="0">
                <a:solidFill>
                  <a:schemeClr val="tx1"/>
                </a:solidFill>
              </a:defRPr>
            </a:lvl4pPr>
            <a:lvl5pPr>
              <a:buClrTx/>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reeform 15"/>
          <p:cNvSpPr/>
          <p:nvPr userDrawn="1"/>
        </p:nvSpPr>
        <p:spPr>
          <a:xfrm>
            <a:off x="4981575" y="1455737"/>
            <a:ext cx="6667500" cy="0"/>
          </a:xfrm>
          <a:custGeom>
            <a:avLst/>
            <a:gdLst>
              <a:gd name="connsiteX0" fmla="*/ 0 w 6667500"/>
              <a:gd name="connsiteY0" fmla="*/ 0 h 0"/>
              <a:gd name="connsiteX1" fmla="*/ 6667500 w 6667500"/>
              <a:gd name="connsiteY1" fmla="*/ 0 h 0"/>
            </a:gdLst>
            <a:ahLst/>
            <a:cxnLst>
              <a:cxn ang="0">
                <a:pos x="connsiteX0" y="connsiteY0"/>
              </a:cxn>
              <a:cxn ang="0">
                <a:pos x="connsiteX1" y="connsiteY1"/>
              </a:cxn>
            </a:cxnLst>
            <a:rect l="l" t="t" r="r" b="b"/>
            <a:pathLst>
              <a:path w="6667500">
                <a:moveTo>
                  <a:pt x="0" y="0"/>
                </a:moveTo>
                <a:lnTo>
                  <a:pt x="666750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©2021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36103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0/60 Title and Two Content Comparison_no line">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2366169"/>
            <a:ext cx="3074987" cy="2125663"/>
          </a:xfrm>
        </p:spPr>
        <p:txBody>
          <a:bodyPr tIns="0" bIns="0" anchor="ctr" anchorCtr="0"/>
          <a:lstStyle>
            <a:lvl1pPr>
              <a:defRPr sz="3200" baseline="0"/>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 Placeholder 2"/>
          <p:cNvSpPr>
            <a:spLocks noGrp="1"/>
          </p:cNvSpPr>
          <p:nvPr>
            <p:ph type="body" idx="1"/>
          </p:nvPr>
        </p:nvSpPr>
        <p:spPr>
          <a:xfrm>
            <a:off x="4991100"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3" name="Content Placeholder 3"/>
          <p:cNvSpPr>
            <a:spLocks noGrp="1"/>
          </p:cNvSpPr>
          <p:nvPr>
            <p:ph sz="half" idx="2"/>
          </p:nvPr>
        </p:nvSpPr>
        <p:spPr>
          <a:xfrm>
            <a:off x="4991100" y="1597025"/>
            <a:ext cx="3144837" cy="3986784"/>
          </a:xfrm>
        </p:spPr>
        <p:txBody>
          <a:bodyPr tIns="91440"/>
          <a:lstStyle>
            <a:lvl1pPr>
              <a:defRPr sz="1800">
                <a:solidFill>
                  <a:schemeClr val="tx1"/>
                </a:solidFill>
              </a:defRPr>
            </a:lvl1pPr>
            <a:lvl2pPr>
              <a:buClrTx/>
              <a:defRPr sz="1800">
                <a:solidFill>
                  <a:schemeClr val="tx1"/>
                </a:solidFill>
              </a:defRPr>
            </a:lvl2pPr>
            <a:lvl3pPr>
              <a:buClrTx/>
              <a:defRPr sz="1800">
                <a:solidFill>
                  <a:schemeClr val="tx1"/>
                </a:solidFill>
              </a:defRPr>
            </a:lvl3pPr>
            <a:lvl4pPr>
              <a:buClrTx/>
              <a:defRPr sz="1800">
                <a:solidFill>
                  <a:schemeClr val="tx1"/>
                </a:solidFill>
              </a:defRPr>
            </a:lvl4pPr>
            <a:lvl5pPr>
              <a:buClrTx/>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12"/>
          </p:nvPr>
        </p:nvSpPr>
        <p:spPr>
          <a:xfrm>
            <a:off x="8524876"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5" name="Content Placeholder 3"/>
          <p:cNvSpPr>
            <a:spLocks noGrp="1"/>
          </p:cNvSpPr>
          <p:nvPr>
            <p:ph sz="half" idx="13"/>
          </p:nvPr>
        </p:nvSpPr>
        <p:spPr>
          <a:xfrm>
            <a:off x="8524876" y="1597025"/>
            <a:ext cx="3144837" cy="3986784"/>
          </a:xfrm>
        </p:spPr>
        <p:txBody>
          <a:bodyPr vert="horz" lIns="0" tIns="91440" rIns="0" bIns="45724" rtlCol="0">
            <a:noAutofit/>
          </a:bodyPr>
          <a:lstStyle>
            <a:lvl1pPr>
              <a:defRPr lang="en-US" dirty="0" smtClean="0">
                <a:solidFill>
                  <a:schemeClr val="tx1"/>
                </a:solidFill>
              </a:defRPr>
            </a:lvl1pPr>
            <a:lvl2pPr>
              <a:buClrTx/>
              <a:defRPr lang="en-US" dirty="0" smtClean="0">
                <a:solidFill>
                  <a:schemeClr val="tx1"/>
                </a:solidFill>
              </a:defRPr>
            </a:lvl2pPr>
            <a:lvl3pPr>
              <a:buClrTx/>
              <a:defRPr lang="en-US" dirty="0" smtClean="0">
                <a:solidFill>
                  <a:schemeClr val="tx1"/>
                </a:solidFill>
              </a:defRPr>
            </a:lvl3pPr>
            <a:lvl4pPr>
              <a:buClrTx/>
              <a:defRPr lang="en-US" dirty="0" smtClean="0">
                <a:solidFill>
                  <a:schemeClr val="tx1"/>
                </a:solidFill>
              </a:defRPr>
            </a:lvl4pPr>
            <a:lvl5pPr>
              <a:buClrTx/>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©2021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48048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49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655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725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4" y="2733676"/>
            <a:ext cx="4452939" cy="1371600"/>
          </a:xfrm>
        </p:spPr>
        <p:txBody>
          <a:bodyPr anchor="ctr" anchorCtr="0"/>
          <a:lstStyle>
            <a:lvl1pPr algn="l">
              <a:defRPr sz="4000" baseline="0"/>
            </a:lvl1pPr>
          </a:lstStyle>
          <a:p>
            <a:r>
              <a:rPr lang="en-US" dirty="0"/>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03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1597025"/>
            <a:ext cx="10693400" cy="1371600"/>
          </a:xfrm>
        </p:spPr>
        <p:txBody>
          <a:bodyPr anchor="ctr" anchorCtr="0"/>
          <a:lstStyle>
            <a:lvl1pPr algn="l">
              <a:defRPr sz="4000" baseline="0"/>
            </a:lvl1pPr>
          </a:lstStyle>
          <a:p>
            <a:r>
              <a:rPr lang="en-US" dirty="0"/>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10/6/2025</a:t>
            </a:fld>
            <a:endParaRPr lang="en-US" dirty="0"/>
          </a:p>
        </p:txBody>
      </p:sp>
      <p:pic>
        <p:nvPicPr>
          <p:cNvPr id="7" name="Picture 6">
            <a:extLst>
              <a:ext uri="{FF2B5EF4-FFF2-40B4-BE49-F238E27FC236}">
                <a16:creationId xmlns:a16="http://schemas.microsoft.com/office/drawing/2014/main" id="{0ED9C16E-D6C4-7645-A3D2-1B33FBC18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5895" y="3000678"/>
            <a:ext cx="3427291" cy="2286000"/>
          </a:xfrm>
          <a:prstGeom prst="rect">
            <a:avLst/>
          </a:prstGeom>
          <a:noFill/>
          <a:ln>
            <a:noFill/>
          </a:ln>
        </p:spPr>
      </p:pic>
      <p:pic>
        <p:nvPicPr>
          <p:cNvPr id="8" name="Picture 7">
            <a:extLst>
              <a:ext uri="{FF2B5EF4-FFF2-40B4-BE49-F238E27FC236}">
                <a16:creationId xmlns:a16="http://schemas.microsoft.com/office/drawing/2014/main" id="{0D143B38-BADA-594B-A547-85DB20730E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2468" y="2999520"/>
            <a:ext cx="3444070" cy="2286000"/>
          </a:xfrm>
          <a:prstGeom prst="rect">
            <a:avLst/>
          </a:prstGeom>
          <a:noFill/>
          <a:ln>
            <a:noFill/>
          </a:ln>
        </p:spPr>
      </p:pic>
      <p:pic>
        <p:nvPicPr>
          <p:cNvPr id="9" name="Picture 8">
            <a:extLst>
              <a:ext uri="{FF2B5EF4-FFF2-40B4-BE49-F238E27FC236}">
                <a16:creationId xmlns:a16="http://schemas.microsoft.com/office/drawing/2014/main" id="{B3D6A03F-A595-914F-9758-AE77B9B44F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488" y="2999508"/>
            <a:ext cx="3403476" cy="2286000"/>
          </a:xfrm>
          <a:prstGeom prst="rect">
            <a:avLst/>
          </a:prstGeom>
          <a:noFill/>
          <a:ln>
            <a:noFill/>
          </a:ln>
        </p:spPr>
      </p:pic>
      <p:sp>
        <p:nvSpPr>
          <p:cNvPr id="5" name="TextBox 4"/>
          <p:cNvSpPr txBox="1"/>
          <p:nvPr userDrawn="1"/>
        </p:nvSpPr>
        <p:spPr>
          <a:xfrm>
            <a:off x="973138" y="5297713"/>
            <a:ext cx="3410176" cy="369332"/>
          </a:xfrm>
          <a:prstGeom prst="rect">
            <a:avLst/>
          </a:prstGeom>
          <a:noFill/>
        </p:spPr>
        <p:txBody>
          <a:bodyPr wrap="square" rtlCol="0">
            <a:spAutoFit/>
          </a:bodyPr>
          <a:lstStyle/>
          <a:p>
            <a:pPr algn="ctr"/>
            <a:r>
              <a:rPr lang="en-US" sz="1800" dirty="0"/>
              <a:t>Rochester, Minnesota</a:t>
            </a:r>
          </a:p>
        </p:txBody>
      </p:sp>
      <p:sp>
        <p:nvSpPr>
          <p:cNvPr id="13" name="TextBox 12"/>
          <p:cNvSpPr txBox="1"/>
          <p:nvPr userDrawn="1"/>
        </p:nvSpPr>
        <p:spPr>
          <a:xfrm>
            <a:off x="4594452" y="5297713"/>
            <a:ext cx="3410176" cy="369332"/>
          </a:xfrm>
          <a:prstGeom prst="rect">
            <a:avLst/>
          </a:prstGeom>
          <a:noFill/>
        </p:spPr>
        <p:txBody>
          <a:bodyPr wrap="square" rtlCol="0">
            <a:spAutoFit/>
          </a:bodyPr>
          <a:lstStyle/>
          <a:p>
            <a:pPr algn="ctr"/>
            <a:r>
              <a:rPr lang="en-US" sz="1800" dirty="0"/>
              <a:t>Phoenix,</a:t>
            </a:r>
            <a:r>
              <a:rPr lang="en-US" sz="1800" baseline="0" dirty="0"/>
              <a:t> Arizona</a:t>
            </a:r>
            <a:endParaRPr lang="en-US" sz="1800" dirty="0"/>
          </a:p>
        </p:txBody>
      </p:sp>
      <p:sp>
        <p:nvSpPr>
          <p:cNvPr id="14" name="TextBox 13"/>
          <p:cNvSpPr txBox="1"/>
          <p:nvPr userDrawn="1"/>
        </p:nvSpPr>
        <p:spPr>
          <a:xfrm>
            <a:off x="8239415" y="5297713"/>
            <a:ext cx="3410176" cy="369332"/>
          </a:xfrm>
          <a:prstGeom prst="rect">
            <a:avLst/>
          </a:prstGeom>
          <a:noFill/>
        </p:spPr>
        <p:txBody>
          <a:bodyPr wrap="square" rtlCol="0">
            <a:spAutoFit/>
          </a:bodyPr>
          <a:lstStyle/>
          <a:p>
            <a:pPr algn="ctr"/>
            <a:r>
              <a:rPr lang="en-US" sz="1800" dirty="0"/>
              <a:t>Jacksonville, Florida</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2054" y="372736"/>
            <a:ext cx="4083265" cy="1242123"/>
          </a:xfrm>
          <a:prstGeom prst="rect">
            <a:avLst/>
          </a:prstGeom>
        </p:spPr>
      </p:pic>
    </p:spTree>
    <p:extLst>
      <p:ext uri="{BB962C8B-B14F-4D97-AF65-F5344CB8AC3E}">
        <p14:creationId xmlns:p14="http://schemas.microsoft.com/office/powerpoint/2010/main" val="52773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80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24052" y="536576"/>
            <a:ext cx="2742486" cy="5435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73138" y="536576"/>
            <a:ext cx="7592510" cy="543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194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Content Placeholder 2"/>
          <p:cNvSpPr>
            <a:spLocks noGrp="1"/>
          </p:cNvSpPr>
          <p:nvPr>
            <p:ph idx="1"/>
          </p:nvPr>
        </p:nvSpPr>
        <p:spPr>
          <a:xfrm>
            <a:off x="973138" y="1590674"/>
            <a:ext cx="9998921" cy="43891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15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ategy and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Text Placeholder 9"/>
          <p:cNvSpPr>
            <a:spLocks noGrp="1"/>
          </p:cNvSpPr>
          <p:nvPr>
            <p:ph type="body" sz="quarter" idx="13"/>
          </p:nvPr>
        </p:nvSpPr>
        <p:spPr>
          <a:xfrm>
            <a:off x="973138" y="4892548"/>
            <a:ext cx="2286000" cy="1444752"/>
          </a:xfrm>
        </p:spPr>
        <p:txBody>
          <a:bodyPr tIns="91440" bIns="45720"/>
          <a:lstStyle>
            <a:lvl1pPr marL="171450" indent="-171450">
              <a:spcBef>
                <a:spcPts val="9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4"/>
          <p:cNvSpPr>
            <a:spLocks noGrp="1"/>
          </p:cNvSpPr>
          <p:nvPr>
            <p:ph type="body" sz="quarter" idx="17"/>
          </p:nvPr>
        </p:nvSpPr>
        <p:spPr>
          <a:xfrm>
            <a:off x="973138"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1" name="Text Placeholder 14"/>
          <p:cNvSpPr>
            <a:spLocks noGrp="1"/>
          </p:cNvSpPr>
          <p:nvPr>
            <p:ph type="body" sz="quarter" idx="18"/>
          </p:nvPr>
        </p:nvSpPr>
        <p:spPr>
          <a:xfrm>
            <a:off x="3547005"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2" name="Text Placeholder 14"/>
          <p:cNvSpPr>
            <a:spLocks noGrp="1"/>
          </p:cNvSpPr>
          <p:nvPr>
            <p:ph type="body" sz="quarter" idx="19"/>
          </p:nvPr>
        </p:nvSpPr>
        <p:spPr>
          <a:xfrm>
            <a:off x="6120872"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3" name="Text Placeholder 14"/>
          <p:cNvSpPr>
            <a:spLocks noGrp="1"/>
          </p:cNvSpPr>
          <p:nvPr>
            <p:ph type="body" sz="quarter" idx="20"/>
          </p:nvPr>
        </p:nvSpPr>
        <p:spPr>
          <a:xfrm>
            <a:off x="8694738"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24" name="Text Placeholder 9"/>
          <p:cNvSpPr>
            <a:spLocks noGrp="1"/>
          </p:cNvSpPr>
          <p:nvPr>
            <p:ph type="body" sz="quarter" idx="21"/>
          </p:nvPr>
        </p:nvSpPr>
        <p:spPr>
          <a:xfrm>
            <a:off x="3547005" y="4892548"/>
            <a:ext cx="2286000" cy="1444752"/>
          </a:xfrm>
        </p:spPr>
        <p:txBody>
          <a:bodyPr tIns="91440" bIns="45720"/>
          <a:lstStyle>
            <a:lvl1pPr marL="171450" indent="-171450">
              <a:spcBef>
                <a:spcPts val="9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9"/>
          <p:cNvSpPr>
            <a:spLocks noGrp="1"/>
          </p:cNvSpPr>
          <p:nvPr>
            <p:ph type="body" sz="quarter" idx="22"/>
          </p:nvPr>
        </p:nvSpPr>
        <p:spPr>
          <a:xfrm>
            <a:off x="6120872" y="4892548"/>
            <a:ext cx="2286000" cy="1444752"/>
          </a:xfrm>
        </p:spPr>
        <p:txBody>
          <a:bodyPr tIns="91440" bIns="45720"/>
          <a:lstStyle>
            <a:lvl1pPr marL="171450" indent="-171450">
              <a:spcBef>
                <a:spcPts val="9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9"/>
          <p:cNvSpPr>
            <a:spLocks noGrp="1"/>
          </p:cNvSpPr>
          <p:nvPr>
            <p:ph type="body" sz="quarter" idx="23"/>
          </p:nvPr>
        </p:nvSpPr>
        <p:spPr>
          <a:xfrm>
            <a:off x="8694738" y="4892548"/>
            <a:ext cx="2286000" cy="1444752"/>
          </a:xfrm>
        </p:spPr>
        <p:txBody>
          <a:bodyPr tIns="91440" bIns="45720"/>
          <a:lstStyle>
            <a:lvl1pPr marL="171450" indent="-171450">
              <a:spcBef>
                <a:spcPts val="9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Content Placeholder 2"/>
          <p:cNvSpPr>
            <a:spLocks noGrp="1"/>
          </p:cNvSpPr>
          <p:nvPr>
            <p:ph idx="24"/>
          </p:nvPr>
        </p:nvSpPr>
        <p:spPr>
          <a:xfrm>
            <a:off x="973138" y="1866900"/>
            <a:ext cx="9998921" cy="552450"/>
          </a:xfrm>
        </p:spPr>
        <p:txBody>
          <a:bodyPr tIns="91440"/>
          <a:lstStyle>
            <a:lvl1pPr marL="0" indent="0">
              <a:spcBef>
                <a:spcPts val="0"/>
              </a:spcBef>
              <a:buNone/>
              <a:defRPr sz="1600"/>
            </a:lvl1pPr>
            <a:lvl4pPr marL="1371600" indent="0">
              <a:buNone/>
              <a:defRPr/>
            </a:lvl4pPr>
          </a:lstStyle>
          <a:p>
            <a:pPr lvl="0"/>
            <a:r>
              <a:rPr lang="en-US"/>
              <a:t>Click to edit Master text styles</a:t>
            </a:r>
          </a:p>
          <a:p>
            <a:pPr lvl="1"/>
            <a:r>
              <a:rPr lang="en-US"/>
              <a:t>Second level</a:t>
            </a:r>
          </a:p>
        </p:txBody>
      </p:sp>
      <p:sp>
        <p:nvSpPr>
          <p:cNvPr id="31" name="Text Placeholder 14"/>
          <p:cNvSpPr>
            <a:spLocks noGrp="1"/>
          </p:cNvSpPr>
          <p:nvPr>
            <p:ph type="body" sz="quarter" idx="25"/>
          </p:nvPr>
        </p:nvSpPr>
        <p:spPr>
          <a:xfrm>
            <a:off x="973244" y="1597025"/>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Content Placeholder 2"/>
          <p:cNvSpPr>
            <a:spLocks noGrp="1"/>
          </p:cNvSpPr>
          <p:nvPr>
            <p:ph idx="26"/>
          </p:nvPr>
        </p:nvSpPr>
        <p:spPr>
          <a:xfrm>
            <a:off x="973138" y="3162300"/>
            <a:ext cx="9998921" cy="923925"/>
          </a:xfrm>
        </p:spPr>
        <p:txBody>
          <a:bodyPr tIns="91440"/>
          <a:lstStyle>
            <a:lvl1pPr marL="171450" indent="-171450">
              <a:spcBef>
                <a:spcPts val="900"/>
              </a:spcBef>
              <a:buFont typeface="Arial" panose="020B0604020202020204" pitchFamily="34" charset="0"/>
              <a:buChar char="•"/>
              <a:defRPr sz="1600"/>
            </a:lvl1pPr>
            <a:lvl4pPr marL="1371600" indent="0">
              <a:buNone/>
              <a:defRPr/>
            </a:lvl4pPr>
          </a:lstStyle>
          <a:p>
            <a:pPr lvl="0"/>
            <a:r>
              <a:rPr lang="en-US"/>
              <a:t>Click to edit Master text styles</a:t>
            </a:r>
          </a:p>
          <a:p>
            <a:pPr lvl="1"/>
            <a:r>
              <a:rPr lang="en-US"/>
              <a:t>Second level</a:t>
            </a:r>
          </a:p>
          <a:p>
            <a:pPr lvl="2"/>
            <a:r>
              <a:rPr lang="en-US"/>
              <a:t>Third level</a:t>
            </a:r>
          </a:p>
        </p:txBody>
      </p:sp>
      <p:sp>
        <p:nvSpPr>
          <p:cNvPr id="33" name="Text Placeholder 14"/>
          <p:cNvSpPr>
            <a:spLocks noGrp="1"/>
          </p:cNvSpPr>
          <p:nvPr>
            <p:ph type="body" sz="quarter" idx="27"/>
          </p:nvPr>
        </p:nvSpPr>
        <p:spPr>
          <a:xfrm>
            <a:off x="973244" y="2889547"/>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18" name="Rectangle 1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6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 black_gray">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baseline="0">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5" name="Content Placeholder 3"/>
          <p:cNvSpPr>
            <a:spLocks noGrp="1"/>
          </p:cNvSpPr>
          <p:nvPr>
            <p:ph sz="half" idx="13"/>
          </p:nvPr>
        </p:nvSpPr>
        <p:spPr>
          <a:xfrm>
            <a:off x="4991100" y="1597026"/>
            <a:ext cx="6678613" cy="3663950"/>
          </a:xfrm>
        </p:spPr>
        <p:txBody>
          <a:bodyPr vert="horz" lIns="0" tIns="0" rIns="0" bIns="0" rtlCol="0" anchor="ctr" anchorCtr="0">
            <a:noAutofit/>
          </a:bodyPr>
          <a:lstStyle>
            <a:lvl1pPr marL="0" indent="0">
              <a:lnSpc>
                <a:spcPct val="125000"/>
              </a:lnSpc>
              <a:buNone/>
              <a:defRPr lang="en-US" sz="2200" dirty="0" smtClean="0">
                <a:solidFill>
                  <a:schemeClr val="tx1"/>
                </a:solidFill>
              </a:defRPr>
            </a:lvl1pPr>
            <a:lvl2pPr marL="457200" indent="0">
              <a:buClr>
                <a:schemeClr val="tx1"/>
              </a:buClr>
              <a:buNone/>
              <a:defRPr lang="en-US" sz="2200" dirty="0" smtClean="0"/>
            </a:lvl2pPr>
            <a:lvl3pPr marL="914400" indent="0">
              <a:buClr>
                <a:schemeClr val="tx1"/>
              </a:buClr>
              <a:buNone/>
              <a:defRPr lang="en-US" sz="2200" dirty="0" smtClean="0"/>
            </a:lvl3pPr>
            <a:lvl4pPr marL="1371600" indent="0">
              <a:buClr>
                <a:schemeClr val="tx1"/>
              </a:buClr>
              <a:buNone/>
              <a:defRPr lang="en-US" sz="2200" dirty="0" smtClean="0"/>
            </a:lvl4pPr>
            <a:lvl5pPr marL="1828800" indent="0">
              <a:buClr>
                <a:schemeClr val="tx1"/>
              </a:buClr>
              <a:buNone/>
              <a:defRPr lang="en-US" sz="2200" dirty="0"/>
            </a:lvl5pPr>
          </a:lstStyle>
          <a:p>
            <a:pPr lvl="0"/>
            <a:r>
              <a:rPr lang="en-US"/>
              <a:t>Click to edit Master text styles</a:t>
            </a:r>
          </a:p>
        </p:txBody>
      </p:sp>
      <p:sp>
        <p:nvSpPr>
          <p:cNvPr id="10" name="TextBox 9"/>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©2021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23560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earning objective black_gray">
    <p:spTree>
      <p:nvGrpSpPr>
        <p:cNvPr id="1" name=""/>
        <p:cNvGrpSpPr/>
        <p:nvPr/>
      </p:nvGrpSpPr>
      <p:grpSpPr>
        <a:xfrm>
          <a:off x="0" y="0"/>
          <a:ext cx="0" cy="0"/>
          <a:chOff x="0" y="0"/>
          <a:chExt cx="0" cy="0"/>
        </a:xfrm>
      </p:grpSpPr>
      <p:sp>
        <p:nvSpPr>
          <p:cNvPr id="6" name="Rectangle 5"/>
          <p:cNvSpPr/>
          <p:nvPr userDrawn="1"/>
        </p:nvSpPr>
        <p:spPr>
          <a:xfrm>
            <a:off x="4991099" y="0"/>
            <a:ext cx="7197725"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baseline="0">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5" name="Content Placeholder 3"/>
          <p:cNvSpPr>
            <a:spLocks noGrp="1"/>
          </p:cNvSpPr>
          <p:nvPr>
            <p:ph sz="half" idx="13"/>
          </p:nvPr>
        </p:nvSpPr>
        <p:spPr>
          <a:xfrm>
            <a:off x="5746750" y="1597026"/>
            <a:ext cx="5922963" cy="3663950"/>
          </a:xfrm>
        </p:spPr>
        <p:txBody>
          <a:bodyPr vert="horz" lIns="0" tIns="0" rIns="0" bIns="0" rtlCol="0" anchor="ctr" anchorCtr="0">
            <a:noAutofit/>
          </a:bodyPr>
          <a:lstStyle>
            <a:lvl1pPr marL="0" indent="0">
              <a:lnSpc>
                <a:spcPct val="125000"/>
              </a:lnSpc>
              <a:buNone/>
              <a:defRPr lang="en-US" sz="2200" dirty="0" smtClean="0">
                <a:solidFill>
                  <a:schemeClr val="tx1"/>
                </a:solidFill>
              </a:defRPr>
            </a:lvl1pPr>
            <a:lvl2pPr marL="457200" indent="0">
              <a:buClr>
                <a:schemeClr val="tx1"/>
              </a:buClr>
              <a:buNone/>
              <a:defRPr lang="en-US" sz="2200" dirty="0" smtClean="0"/>
            </a:lvl2pPr>
            <a:lvl3pPr marL="914400" indent="0">
              <a:buClr>
                <a:schemeClr val="tx1"/>
              </a:buClr>
              <a:buNone/>
              <a:defRPr lang="en-US" sz="2200" dirty="0" smtClean="0"/>
            </a:lvl3pPr>
            <a:lvl4pPr marL="1371600" indent="0">
              <a:buClr>
                <a:schemeClr val="tx1"/>
              </a:buClr>
              <a:buNone/>
              <a:defRPr lang="en-US" sz="2200" dirty="0" smtClean="0"/>
            </a:lvl4pPr>
            <a:lvl5pPr marL="1828800" indent="0">
              <a:buClr>
                <a:schemeClr val="tx1"/>
              </a:buClr>
              <a:buNone/>
              <a:defRPr lang="en-US" sz="2200" dirty="0"/>
            </a:lvl5pPr>
          </a:lstStyle>
          <a:p>
            <a:pPr lvl="0"/>
            <a:r>
              <a:rPr lang="en-US"/>
              <a:t>Click to edit Master text styles</a:t>
            </a:r>
          </a:p>
        </p:txBody>
      </p:sp>
      <p:sp>
        <p:nvSpPr>
          <p:cNvPr id="10" name="TextBox 9"/>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©2021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319471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arning objective black_gray">
    <p:spTree>
      <p:nvGrpSpPr>
        <p:cNvPr id="1" name=""/>
        <p:cNvGrpSpPr/>
        <p:nvPr/>
      </p:nvGrpSpPr>
      <p:grpSpPr>
        <a:xfrm>
          <a:off x="0" y="0"/>
          <a:ext cx="0" cy="0"/>
          <a:chOff x="0" y="0"/>
          <a:chExt cx="0" cy="0"/>
        </a:xfrm>
      </p:grpSpPr>
      <p:sp>
        <p:nvSpPr>
          <p:cNvPr id="6" name="Rectangle 5"/>
          <p:cNvSpPr/>
          <p:nvPr userDrawn="1"/>
        </p:nvSpPr>
        <p:spPr>
          <a:xfrm>
            <a:off x="4991099" y="0"/>
            <a:ext cx="7197725"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baseline="0">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10/6/2025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5" name="Content Placeholder 3"/>
          <p:cNvSpPr>
            <a:spLocks noGrp="1"/>
          </p:cNvSpPr>
          <p:nvPr>
            <p:ph sz="half" idx="13"/>
          </p:nvPr>
        </p:nvSpPr>
        <p:spPr>
          <a:xfrm>
            <a:off x="5737998" y="1597026"/>
            <a:ext cx="5703930" cy="3663950"/>
          </a:xfrm>
        </p:spPr>
        <p:txBody>
          <a:bodyPr vert="horz" lIns="0" tIns="0" rIns="0" bIns="0" rtlCol="0" anchor="ctr" anchorCtr="0">
            <a:noAutofit/>
          </a:bodyPr>
          <a:lstStyle>
            <a:lvl1pPr marL="0" indent="0">
              <a:lnSpc>
                <a:spcPct val="125000"/>
              </a:lnSpc>
              <a:buNone/>
              <a:defRPr lang="en-US" sz="2200" dirty="0" smtClean="0">
                <a:solidFill>
                  <a:schemeClr val="tx1"/>
                </a:solidFill>
              </a:defRPr>
            </a:lvl1pPr>
            <a:lvl2pPr marL="457200" indent="0">
              <a:buClr>
                <a:schemeClr val="tx1"/>
              </a:buClr>
              <a:buNone/>
              <a:defRPr lang="en-US" sz="2200" dirty="0" smtClean="0"/>
            </a:lvl2pPr>
            <a:lvl3pPr marL="914400" indent="0">
              <a:buClr>
                <a:schemeClr val="tx1"/>
              </a:buClr>
              <a:buNone/>
              <a:defRPr lang="en-US" sz="2200" dirty="0" smtClean="0"/>
            </a:lvl3pPr>
            <a:lvl4pPr marL="1371600" indent="0">
              <a:buClr>
                <a:schemeClr val="tx1"/>
              </a:buClr>
              <a:buNone/>
              <a:defRPr lang="en-US" sz="2200" dirty="0" smtClean="0"/>
            </a:lvl4pPr>
            <a:lvl5pPr marL="1828800" indent="0">
              <a:buClr>
                <a:schemeClr val="tx1"/>
              </a:buClr>
              <a:buNone/>
              <a:defRPr lang="en-US" sz="2200" dirty="0"/>
            </a:lvl5pPr>
          </a:lstStyle>
          <a:p>
            <a:pPr lvl="0"/>
            <a:r>
              <a:rPr lang="en-US"/>
              <a:t>Click to edit Master text styles</a:t>
            </a:r>
          </a:p>
        </p:txBody>
      </p:sp>
      <p:sp>
        <p:nvSpPr>
          <p:cNvPr id="10" name="TextBox 9"/>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©2021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5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_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10/6/2025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 Placeholder 9"/>
          <p:cNvSpPr>
            <a:spLocks noGrp="1"/>
          </p:cNvSpPr>
          <p:nvPr>
            <p:ph type="body" sz="quarter" idx="13"/>
          </p:nvPr>
        </p:nvSpPr>
        <p:spPr>
          <a:xfrm>
            <a:off x="973138"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23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138" y="536575"/>
            <a:ext cx="9998921" cy="587375"/>
          </a:xfrm>
          <a:prstGeom prst="rect">
            <a:avLst/>
          </a:prstGeom>
        </p:spPr>
        <p:txBody>
          <a:bodyPr vert="horz" lIns="0" tIns="45724" rIns="0" bIns="45724" rtlCol="0" anchor="t" anchorCtr="0">
            <a:noAutofit/>
          </a:bodyPr>
          <a:lstStyle/>
          <a:p>
            <a:r>
              <a:rPr lang="en-US" dirty="0"/>
              <a:t>CLICK TO EDIT TITLE STYLE</a:t>
            </a:r>
          </a:p>
        </p:txBody>
      </p:sp>
      <p:sp>
        <p:nvSpPr>
          <p:cNvPr id="3" name="Text Placeholder 2"/>
          <p:cNvSpPr>
            <a:spLocks noGrp="1"/>
          </p:cNvSpPr>
          <p:nvPr>
            <p:ph type="body" idx="1"/>
          </p:nvPr>
        </p:nvSpPr>
        <p:spPr>
          <a:xfrm>
            <a:off x="973138" y="1597025"/>
            <a:ext cx="9998921" cy="4389120"/>
          </a:xfrm>
          <a:prstGeom prst="rect">
            <a:avLst/>
          </a:prstGeom>
        </p:spPr>
        <p:txBody>
          <a:bodyPr vert="horz" lIns="0" tIns="0" rIns="0" bIns="4572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11230" y="6528816"/>
            <a:ext cx="877595" cy="109728"/>
          </a:xfrm>
          <a:prstGeom prst="rect">
            <a:avLst/>
          </a:prstGeom>
        </p:spPr>
        <p:txBody>
          <a:bodyPr vert="horz" lIns="91448" tIns="0" rIns="91448" bIns="0" rtlCol="0" anchor="ctr"/>
          <a:lstStyle>
            <a:lvl1pPr algn="r">
              <a:defRPr sz="700">
                <a:solidFill>
                  <a:schemeClr val="tx1">
                    <a:lumMod val="50000"/>
                    <a:lumOff val="50000"/>
                  </a:schemeClr>
                </a:solidFill>
              </a:defRPr>
            </a:lvl1pPr>
          </a:lstStyle>
          <a:p>
            <a:fld id="{3465F197-B1B8-4584-8B75-5D45B647D250}" type="datetimeFigureOut">
              <a:rPr lang="en-US" smtClean="0"/>
              <a:pPr/>
              <a:t>10/6/2025</a:t>
            </a:fld>
            <a:endParaRPr lang="en-US" dirty="0"/>
          </a:p>
        </p:txBody>
      </p:sp>
      <p:sp>
        <p:nvSpPr>
          <p:cNvPr id="5" name="Footer Placeholder 4"/>
          <p:cNvSpPr>
            <a:spLocks noGrp="1"/>
          </p:cNvSpPr>
          <p:nvPr>
            <p:ph type="ftr" sz="quarter" idx="3"/>
          </p:nvPr>
        </p:nvSpPr>
        <p:spPr>
          <a:xfrm>
            <a:off x="2234618" y="6135688"/>
            <a:ext cx="9431920" cy="365760"/>
          </a:xfrm>
          <a:prstGeom prst="rect">
            <a:avLst/>
          </a:prstGeom>
        </p:spPr>
        <p:txBody>
          <a:bodyPr vert="horz" lIns="0" tIns="45724" rIns="0" bIns="0" rtlCol="0" anchor="b" anchorCtr="0"/>
          <a:lstStyle>
            <a:lvl1pPr algn="r">
              <a:lnSpc>
                <a:spcPct val="90000"/>
              </a:lnSpc>
              <a:defRPr sz="1200">
                <a:solidFill>
                  <a:schemeClr val="tx1">
                    <a:lumMod val="50000"/>
                    <a:lumOff val="50000"/>
                  </a:schemeClr>
                </a:solidFill>
              </a:defRPr>
            </a:lvl1pPr>
          </a:lstStyle>
          <a:p>
            <a:endParaRPr lang="en-US" dirty="0"/>
          </a:p>
        </p:txBody>
      </p:sp>
      <p:sp>
        <p:nvSpPr>
          <p:cNvPr id="7" name="TextBox 6"/>
          <p:cNvSpPr txBox="1"/>
          <p:nvPr/>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©2021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279081648"/>
      </p:ext>
    </p:extLst>
  </p:cSld>
  <p:clrMap bg1="dk1" tx1="lt1" bg2="dk2" tx2="lt2" accent1="accent1" accent2="accent2" accent3="accent3" accent4="accent4" accent5="accent5" accent6="accent6" hlink="hlink" folHlink="folHlink"/>
  <p:sldLayoutIdLst>
    <p:sldLayoutId id="2147483678" r:id="rId1"/>
    <p:sldLayoutId id="2147483695" r:id="rId2"/>
    <p:sldLayoutId id="2147483712" r:id="rId3"/>
    <p:sldLayoutId id="2147483662" r:id="rId4"/>
    <p:sldLayoutId id="2147483699" r:id="rId5"/>
    <p:sldLayoutId id="2147483693" r:id="rId6"/>
    <p:sldLayoutId id="2147483717" r:id="rId7"/>
    <p:sldLayoutId id="2147483716" r:id="rId8"/>
    <p:sldLayoutId id="2147483698" r:id="rId9"/>
    <p:sldLayoutId id="2147483681" r:id="rId10"/>
    <p:sldLayoutId id="2147483682" r:id="rId11"/>
    <p:sldLayoutId id="2147483684" r:id="rId12"/>
    <p:sldLayoutId id="2147483683" r:id="rId13"/>
    <p:sldLayoutId id="2147483704" r:id="rId14"/>
    <p:sldLayoutId id="2147483709" r:id="rId15"/>
    <p:sldLayoutId id="2147483705" r:id="rId16"/>
    <p:sldLayoutId id="2147483708" r:id="rId17"/>
    <p:sldLayoutId id="2147483685" r:id="rId18"/>
    <p:sldLayoutId id="2147483675" r:id="rId19"/>
    <p:sldLayoutId id="2147483686" r:id="rId20"/>
    <p:sldLayoutId id="2147483710" r:id="rId21"/>
    <p:sldLayoutId id="2147483687" r:id="rId22"/>
    <p:sldLayoutId id="2147483688" r:id="rId23"/>
    <p:sldLayoutId id="2147483692" r:id="rId24"/>
    <p:sldLayoutId id="2147483694" r:id="rId25"/>
    <p:sldLayoutId id="2147483664" r:id="rId26"/>
    <p:sldLayoutId id="2147483700" r:id="rId27"/>
    <p:sldLayoutId id="2147483665" r:id="rId28"/>
    <p:sldLayoutId id="2147483696" r:id="rId29"/>
    <p:sldLayoutId id="2147483697" r:id="rId30"/>
    <p:sldLayoutId id="2147483714" r:id="rId31"/>
    <p:sldLayoutId id="2147483666" r:id="rId32"/>
    <p:sldLayoutId id="2147483701" r:id="rId33"/>
    <p:sldLayoutId id="2147483667" r:id="rId34"/>
    <p:sldLayoutId id="2147483670" r:id="rId35"/>
    <p:sldLayoutId id="2147483715" r:id="rId36"/>
    <p:sldLayoutId id="2147483671" r:id="rId37"/>
    <p:sldLayoutId id="214748367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84" rtl="0" eaLnBrk="1" latinLnBrk="0" hangingPunct="1">
        <a:lnSpc>
          <a:spcPct val="90000"/>
        </a:lnSpc>
        <a:spcBef>
          <a:spcPct val="0"/>
        </a:spcBef>
        <a:buNone/>
        <a:defRPr sz="3200" b="1" kern="1200" cap="all" baseline="0">
          <a:solidFill>
            <a:schemeClr val="tx1"/>
          </a:solidFill>
          <a:latin typeface="+mj-lt"/>
          <a:ea typeface="+mj-ea"/>
          <a:cs typeface="+mj-cs"/>
        </a:defRPr>
      </a:lvl1pPr>
    </p:titleStyle>
    <p:body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84" rtl="0" eaLnBrk="1" latinLnBrk="0" hangingPunct="1">
        <a:defRPr sz="1900" kern="1200">
          <a:solidFill>
            <a:schemeClr val="tx1"/>
          </a:solidFill>
          <a:latin typeface="+mn-lt"/>
          <a:ea typeface="+mn-ea"/>
          <a:cs typeface="+mn-cs"/>
        </a:defRPr>
      </a:lvl1pPr>
      <a:lvl2pPr marL="457241" algn="l" defTabSz="914484" rtl="0" eaLnBrk="1" latinLnBrk="0" hangingPunct="1">
        <a:defRPr sz="1900" kern="1200">
          <a:solidFill>
            <a:schemeClr val="tx1"/>
          </a:solidFill>
          <a:latin typeface="+mn-lt"/>
          <a:ea typeface="+mn-ea"/>
          <a:cs typeface="+mn-cs"/>
        </a:defRPr>
      </a:lvl2pPr>
      <a:lvl3pPr marL="914484" algn="l" defTabSz="914484" rtl="0" eaLnBrk="1" latinLnBrk="0" hangingPunct="1">
        <a:defRPr sz="1900" kern="1200">
          <a:solidFill>
            <a:schemeClr val="tx1"/>
          </a:solidFill>
          <a:latin typeface="+mn-lt"/>
          <a:ea typeface="+mn-ea"/>
          <a:cs typeface="+mn-cs"/>
        </a:defRPr>
      </a:lvl3pPr>
      <a:lvl4pPr marL="1371725" algn="l" defTabSz="914484" rtl="0" eaLnBrk="1" latinLnBrk="0" hangingPunct="1">
        <a:defRPr sz="1900" kern="1200">
          <a:solidFill>
            <a:schemeClr val="tx1"/>
          </a:solidFill>
          <a:latin typeface="+mn-lt"/>
          <a:ea typeface="+mn-ea"/>
          <a:cs typeface="+mn-cs"/>
        </a:defRPr>
      </a:lvl4pPr>
      <a:lvl5pPr marL="1828968" algn="l" defTabSz="914484" rtl="0" eaLnBrk="1" latinLnBrk="0" hangingPunct="1">
        <a:defRPr sz="1900" kern="1200">
          <a:solidFill>
            <a:schemeClr val="tx1"/>
          </a:solidFill>
          <a:latin typeface="+mn-lt"/>
          <a:ea typeface="+mn-ea"/>
          <a:cs typeface="+mn-cs"/>
        </a:defRPr>
      </a:lvl5pPr>
      <a:lvl6pPr marL="2286209" algn="l" defTabSz="914484" rtl="0" eaLnBrk="1" latinLnBrk="0" hangingPunct="1">
        <a:defRPr sz="1900" kern="1200">
          <a:solidFill>
            <a:schemeClr val="tx1"/>
          </a:solidFill>
          <a:latin typeface="+mn-lt"/>
          <a:ea typeface="+mn-ea"/>
          <a:cs typeface="+mn-cs"/>
        </a:defRPr>
      </a:lvl6pPr>
      <a:lvl7pPr marL="2743452" algn="l" defTabSz="914484" rtl="0" eaLnBrk="1" latinLnBrk="0" hangingPunct="1">
        <a:defRPr sz="1900" kern="1200">
          <a:solidFill>
            <a:schemeClr val="tx1"/>
          </a:solidFill>
          <a:latin typeface="+mn-lt"/>
          <a:ea typeface="+mn-ea"/>
          <a:cs typeface="+mn-cs"/>
        </a:defRPr>
      </a:lvl7pPr>
      <a:lvl8pPr marL="3200693" algn="l" defTabSz="914484" rtl="0" eaLnBrk="1" latinLnBrk="0" hangingPunct="1">
        <a:defRPr sz="1900" kern="1200">
          <a:solidFill>
            <a:schemeClr val="tx1"/>
          </a:solidFill>
          <a:latin typeface="+mn-lt"/>
          <a:ea typeface="+mn-ea"/>
          <a:cs typeface="+mn-cs"/>
        </a:defRPr>
      </a:lvl8pPr>
      <a:lvl9pPr marL="3657936" algn="l" defTabSz="9144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mailto:Kotval.SarahJane@mayo.edu"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e.mayo.edu/content/disclosur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9A80CF-0A75-6C65-133C-C1BF7298F358}"/>
              </a:ext>
            </a:extLst>
          </p:cNvPr>
          <p:cNvPicPr>
            <a:picLocks noChangeAspect="1"/>
          </p:cNvPicPr>
          <p:nvPr/>
        </p:nvPicPr>
        <p:blipFill>
          <a:blip r:embed="rId3"/>
          <a:stretch>
            <a:fillRect/>
          </a:stretch>
        </p:blipFill>
        <p:spPr>
          <a:xfrm>
            <a:off x="392450" y="392239"/>
            <a:ext cx="1009650" cy="1190625"/>
          </a:xfrm>
          <a:prstGeom prst="rect">
            <a:avLst/>
          </a:prstGeom>
        </p:spPr>
      </p:pic>
      <p:sp>
        <p:nvSpPr>
          <p:cNvPr id="3" name="Title 1">
            <a:extLst>
              <a:ext uri="{FF2B5EF4-FFF2-40B4-BE49-F238E27FC236}">
                <a16:creationId xmlns:a16="http://schemas.microsoft.com/office/drawing/2014/main" id="{CC63404B-B0E4-4E7C-A17B-18CE678FFBDE}"/>
              </a:ext>
            </a:extLst>
          </p:cNvPr>
          <p:cNvSpPr txBox="1">
            <a:spLocks/>
          </p:cNvSpPr>
          <p:nvPr/>
        </p:nvSpPr>
        <p:spPr>
          <a:xfrm>
            <a:off x="897275" y="2462649"/>
            <a:ext cx="5648998" cy="1968486"/>
          </a:xfrm>
          <a:prstGeom prst="rect">
            <a:avLst/>
          </a:prstGeom>
        </p:spPr>
        <p:txBody>
          <a:bodyPr/>
          <a:lstStyle>
            <a:lvl1pPr algn="l" defTabSz="914484"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sz="4800" dirty="0"/>
              <a:t>Mayo Clinic Pharmacy Grand Rounds</a:t>
            </a:r>
          </a:p>
        </p:txBody>
      </p:sp>
      <p:grpSp>
        <p:nvGrpSpPr>
          <p:cNvPr id="11" name="Group 10">
            <a:extLst>
              <a:ext uri="{FF2B5EF4-FFF2-40B4-BE49-F238E27FC236}">
                <a16:creationId xmlns:a16="http://schemas.microsoft.com/office/drawing/2014/main" id="{51140BCC-0AFD-D170-AA50-46C443A45098}"/>
              </a:ext>
            </a:extLst>
          </p:cNvPr>
          <p:cNvGrpSpPr>
            <a:grpSpLocks noChangeAspect="1"/>
          </p:cNvGrpSpPr>
          <p:nvPr/>
        </p:nvGrpSpPr>
        <p:grpSpPr>
          <a:xfrm>
            <a:off x="7089629" y="1586816"/>
            <a:ext cx="3820827" cy="3681373"/>
            <a:chOff x="9272587" y="4397375"/>
            <a:chExt cx="434976" cy="419100"/>
          </a:xfrm>
          <a:solidFill>
            <a:schemeClr val="accent1"/>
          </a:solidFill>
        </p:grpSpPr>
        <p:sp>
          <p:nvSpPr>
            <p:cNvPr id="12" name="Freeform 101">
              <a:extLst>
                <a:ext uri="{FF2B5EF4-FFF2-40B4-BE49-F238E27FC236}">
                  <a16:creationId xmlns:a16="http://schemas.microsoft.com/office/drawing/2014/main" id="{BCA7E858-E3A2-F94C-1985-9DBD0D66E943}"/>
                </a:ext>
              </a:extLst>
            </p:cNvPr>
            <p:cNvSpPr>
              <a:spLocks noEditPoints="1"/>
            </p:cNvSpPr>
            <p:nvPr/>
          </p:nvSpPr>
          <p:spPr bwMode="auto">
            <a:xfrm>
              <a:off x="9272587" y="4397375"/>
              <a:ext cx="434976" cy="419100"/>
            </a:xfrm>
            <a:custGeom>
              <a:avLst/>
              <a:gdLst>
                <a:gd name="T0" fmla="*/ 107 w 116"/>
                <a:gd name="T1" fmla="*/ 9 h 112"/>
                <a:gd name="T2" fmla="*/ 84 w 116"/>
                <a:gd name="T3" fmla="*/ 0 h 112"/>
                <a:gd name="T4" fmla="*/ 61 w 116"/>
                <a:gd name="T5" fmla="*/ 9 h 112"/>
                <a:gd name="T6" fmla="*/ 13 w 116"/>
                <a:gd name="T7" fmla="*/ 57 h 112"/>
                <a:gd name="T8" fmla="*/ 13 w 116"/>
                <a:gd name="T9" fmla="*/ 103 h 112"/>
                <a:gd name="T10" fmla="*/ 36 w 116"/>
                <a:gd name="T11" fmla="*/ 112 h 112"/>
                <a:gd name="T12" fmla="*/ 59 w 116"/>
                <a:gd name="T13" fmla="*/ 103 h 112"/>
                <a:gd name="T14" fmla="*/ 107 w 116"/>
                <a:gd name="T15" fmla="*/ 55 h 112"/>
                <a:gd name="T16" fmla="*/ 116 w 116"/>
                <a:gd name="T17" fmla="*/ 32 h 112"/>
                <a:gd name="T18" fmla="*/ 107 w 116"/>
                <a:gd name="T19" fmla="*/ 9 h 112"/>
                <a:gd name="T20" fmla="*/ 53 w 116"/>
                <a:gd name="T21" fmla="*/ 97 h 112"/>
                <a:gd name="T22" fmla="*/ 19 w 116"/>
                <a:gd name="T23" fmla="*/ 97 h 112"/>
                <a:gd name="T24" fmla="*/ 19 w 116"/>
                <a:gd name="T25" fmla="*/ 63 h 112"/>
                <a:gd name="T26" fmla="*/ 41 w 116"/>
                <a:gd name="T27" fmla="*/ 41 h 112"/>
                <a:gd name="T28" fmla="*/ 75 w 116"/>
                <a:gd name="T29" fmla="*/ 75 h 112"/>
                <a:gd name="T30" fmla="*/ 53 w 116"/>
                <a:gd name="T31" fmla="*/ 97 h 112"/>
                <a:gd name="T32" fmla="*/ 101 w 116"/>
                <a:gd name="T33" fmla="*/ 49 h 112"/>
                <a:gd name="T34" fmla="*/ 81 w 116"/>
                <a:gd name="T35" fmla="*/ 69 h 112"/>
                <a:gd name="T36" fmla="*/ 47 w 116"/>
                <a:gd name="T37" fmla="*/ 35 h 112"/>
                <a:gd name="T38" fmla="*/ 67 w 116"/>
                <a:gd name="T39" fmla="*/ 15 h 112"/>
                <a:gd name="T40" fmla="*/ 84 w 116"/>
                <a:gd name="T41" fmla="*/ 8 h 112"/>
                <a:gd name="T42" fmla="*/ 101 w 116"/>
                <a:gd name="T43" fmla="*/ 15 h 112"/>
                <a:gd name="T44" fmla="*/ 108 w 116"/>
                <a:gd name="T45" fmla="*/ 32 h 112"/>
                <a:gd name="T46" fmla="*/ 101 w 116"/>
                <a:gd name="T47"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12">
                  <a:moveTo>
                    <a:pt x="107" y="9"/>
                  </a:moveTo>
                  <a:cubicBezTo>
                    <a:pt x="100" y="3"/>
                    <a:pt x="92" y="0"/>
                    <a:pt x="84" y="0"/>
                  </a:cubicBezTo>
                  <a:cubicBezTo>
                    <a:pt x="75" y="0"/>
                    <a:pt x="67" y="3"/>
                    <a:pt x="61" y="9"/>
                  </a:cubicBezTo>
                  <a:cubicBezTo>
                    <a:pt x="13" y="57"/>
                    <a:pt x="13" y="57"/>
                    <a:pt x="13" y="57"/>
                  </a:cubicBezTo>
                  <a:cubicBezTo>
                    <a:pt x="0" y="70"/>
                    <a:pt x="0" y="90"/>
                    <a:pt x="13" y="103"/>
                  </a:cubicBezTo>
                  <a:cubicBezTo>
                    <a:pt x="19" y="109"/>
                    <a:pt x="28" y="112"/>
                    <a:pt x="36" y="112"/>
                  </a:cubicBezTo>
                  <a:cubicBezTo>
                    <a:pt x="44" y="112"/>
                    <a:pt x="52" y="109"/>
                    <a:pt x="59" y="103"/>
                  </a:cubicBezTo>
                  <a:cubicBezTo>
                    <a:pt x="107" y="55"/>
                    <a:pt x="107" y="55"/>
                    <a:pt x="107" y="55"/>
                  </a:cubicBezTo>
                  <a:cubicBezTo>
                    <a:pt x="113" y="49"/>
                    <a:pt x="116" y="41"/>
                    <a:pt x="116" y="32"/>
                  </a:cubicBezTo>
                  <a:cubicBezTo>
                    <a:pt x="116" y="24"/>
                    <a:pt x="113" y="16"/>
                    <a:pt x="107" y="9"/>
                  </a:cubicBezTo>
                  <a:close/>
                  <a:moveTo>
                    <a:pt x="53" y="97"/>
                  </a:moveTo>
                  <a:cubicBezTo>
                    <a:pt x="44" y="107"/>
                    <a:pt x="28" y="107"/>
                    <a:pt x="19" y="97"/>
                  </a:cubicBezTo>
                  <a:cubicBezTo>
                    <a:pt x="9" y="88"/>
                    <a:pt x="9" y="72"/>
                    <a:pt x="19" y="63"/>
                  </a:cubicBezTo>
                  <a:cubicBezTo>
                    <a:pt x="41" y="41"/>
                    <a:pt x="41" y="41"/>
                    <a:pt x="41" y="41"/>
                  </a:cubicBezTo>
                  <a:cubicBezTo>
                    <a:pt x="75" y="75"/>
                    <a:pt x="75" y="75"/>
                    <a:pt x="75" y="75"/>
                  </a:cubicBezTo>
                  <a:lnTo>
                    <a:pt x="53" y="97"/>
                  </a:lnTo>
                  <a:close/>
                  <a:moveTo>
                    <a:pt x="101" y="49"/>
                  </a:moveTo>
                  <a:cubicBezTo>
                    <a:pt x="81" y="69"/>
                    <a:pt x="81" y="69"/>
                    <a:pt x="81" y="69"/>
                  </a:cubicBezTo>
                  <a:cubicBezTo>
                    <a:pt x="47" y="35"/>
                    <a:pt x="47" y="35"/>
                    <a:pt x="47" y="35"/>
                  </a:cubicBezTo>
                  <a:cubicBezTo>
                    <a:pt x="67" y="15"/>
                    <a:pt x="67" y="15"/>
                    <a:pt x="67" y="15"/>
                  </a:cubicBezTo>
                  <a:cubicBezTo>
                    <a:pt x="71" y="11"/>
                    <a:pt x="77" y="8"/>
                    <a:pt x="84" y="8"/>
                  </a:cubicBezTo>
                  <a:cubicBezTo>
                    <a:pt x="90" y="8"/>
                    <a:pt x="96" y="11"/>
                    <a:pt x="101" y="15"/>
                  </a:cubicBezTo>
                  <a:cubicBezTo>
                    <a:pt x="105" y="20"/>
                    <a:pt x="108" y="26"/>
                    <a:pt x="108" y="32"/>
                  </a:cubicBezTo>
                  <a:cubicBezTo>
                    <a:pt x="108" y="39"/>
                    <a:pt x="105" y="45"/>
                    <a:pt x="101"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2">
              <a:extLst>
                <a:ext uri="{FF2B5EF4-FFF2-40B4-BE49-F238E27FC236}">
                  <a16:creationId xmlns:a16="http://schemas.microsoft.com/office/drawing/2014/main" id="{6AA047AC-7C07-5FCF-9747-B8159CD366E3}"/>
                </a:ext>
              </a:extLst>
            </p:cNvPr>
            <p:cNvSpPr>
              <a:spLocks/>
            </p:cNvSpPr>
            <p:nvPr/>
          </p:nvSpPr>
          <p:spPr bwMode="auto">
            <a:xfrm>
              <a:off x="9332913" y="4625975"/>
              <a:ext cx="71438" cy="96838"/>
            </a:xfrm>
            <a:custGeom>
              <a:avLst/>
              <a:gdLst>
                <a:gd name="T0" fmla="*/ 5 w 19"/>
                <a:gd name="T1" fmla="*/ 26 h 26"/>
                <a:gd name="T2" fmla="*/ 5 w 19"/>
                <a:gd name="T3" fmla="*/ 9 h 26"/>
                <a:gd name="T4" fmla="*/ 13 w 19"/>
                <a:gd name="T5" fmla="*/ 0 h 26"/>
                <a:gd name="T6" fmla="*/ 19 w 19"/>
                <a:gd name="T7" fmla="*/ 6 h 26"/>
                <a:gd name="T8" fmla="*/ 10 w 19"/>
                <a:gd name="T9" fmla="*/ 15 h 26"/>
                <a:gd name="T10" fmla="*/ 10 w 19"/>
                <a:gd name="T11" fmla="*/ 20 h 26"/>
                <a:gd name="T12" fmla="*/ 5 w 19"/>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9" h="26">
                  <a:moveTo>
                    <a:pt x="5" y="26"/>
                  </a:moveTo>
                  <a:cubicBezTo>
                    <a:pt x="0" y="21"/>
                    <a:pt x="0" y="14"/>
                    <a:pt x="5" y="9"/>
                  </a:cubicBezTo>
                  <a:cubicBezTo>
                    <a:pt x="13" y="0"/>
                    <a:pt x="13" y="0"/>
                    <a:pt x="13" y="0"/>
                  </a:cubicBezTo>
                  <a:cubicBezTo>
                    <a:pt x="19" y="6"/>
                    <a:pt x="19" y="6"/>
                    <a:pt x="19" y="6"/>
                  </a:cubicBezTo>
                  <a:cubicBezTo>
                    <a:pt x="10" y="15"/>
                    <a:pt x="10" y="15"/>
                    <a:pt x="10" y="15"/>
                  </a:cubicBezTo>
                  <a:cubicBezTo>
                    <a:pt x="9" y="16"/>
                    <a:pt x="9" y="19"/>
                    <a:pt x="10" y="20"/>
                  </a:cubicBezTo>
                  <a:lnTo>
                    <a:pt x="5" y="2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3">
              <a:extLst>
                <a:ext uri="{FF2B5EF4-FFF2-40B4-BE49-F238E27FC236}">
                  <a16:creationId xmlns:a16="http://schemas.microsoft.com/office/drawing/2014/main" id="{30D3319B-8A08-08CE-6FE3-B4E6C7100A1E}"/>
                </a:ext>
              </a:extLst>
            </p:cNvPr>
            <p:cNvSpPr>
              <a:spLocks/>
            </p:cNvSpPr>
            <p:nvPr/>
          </p:nvSpPr>
          <p:spPr bwMode="auto">
            <a:xfrm>
              <a:off x="9399588" y="4587875"/>
              <a:ext cx="41275" cy="41275"/>
            </a:xfrm>
            <a:custGeom>
              <a:avLst/>
              <a:gdLst>
                <a:gd name="T0" fmla="*/ 0 w 26"/>
                <a:gd name="T1" fmla="*/ 14 h 26"/>
                <a:gd name="T2" fmla="*/ 14 w 26"/>
                <a:gd name="T3" fmla="*/ 0 h 26"/>
                <a:gd name="T4" fmla="*/ 26 w 26"/>
                <a:gd name="T5" fmla="*/ 14 h 26"/>
                <a:gd name="T6" fmla="*/ 14 w 26"/>
                <a:gd name="T7" fmla="*/ 26 h 26"/>
                <a:gd name="T8" fmla="*/ 0 w 26"/>
                <a:gd name="T9" fmla="*/ 14 h 26"/>
              </a:gdLst>
              <a:ahLst/>
              <a:cxnLst>
                <a:cxn ang="0">
                  <a:pos x="T0" y="T1"/>
                </a:cxn>
                <a:cxn ang="0">
                  <a:pos x="T2" y="T3"/>
                </a:cxn>
                <a:cxn ang="0">
                  <a:pos x="T4" y="T5"/>
                </a:cxn>
                <a:cxn ang="0">
                  <a:pos x="T6" y="T7"/>
                </a:cxn>
                <a:cxn ang="0">
                  <a:pos x="T8" y="T9"/>
                </a:cxn>
              </a:cxnLst>
              <a:rect l="0" t="0" r="r" b="b"/>
              <a:pathLst>
                <a:path w="26" h="26">
                  <a:moveTo>
                    <a:pt x="0" y="14"/>
                  </a:moveTo>
                  <a:lnTo>
                    <a:pt x="14" y="0"/>
                  </a:lnTo>
                  <a:lnTo>
                    <a:pt x="26" y="14"/>
                  </a:lnTo>
                  <a:lnTo>
                    <a:pt x="14" y="26"/>
                  </a:lnTo>
                  <a:lnTo>
                    <a:pt x="0"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0253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4580" y="584199"/>
            <a:ext cx="9999663" cy="587375"/>
          </a:xfrm>
        </p:spPr>
        <p:txBody>
          <a:bodyPr/>
          <a:lstStyle/>
          <a:p>
            <a:pPr algn="ctr"/>
            <a:r>
              <a:rPr lang="en-US" dirty="0">
                <a:latin typeface="Times New Roman" panose="02020603050405020304" pitchFamily="18" charset="0"/>
                <a:cs typeface="Times New Roman" panose="02020603050405020304" pitchFamily="18" charset="0"/>
              </a:rPr>
              <a:t>Attendance and/or CREDIT</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4294967295"/>
          </p:nvPr>
        </p:nvSpPr>
        <p:spPr>
          <a:xfrm>
            <a:off x="1094580" y="2158632"/>
            <a:ext cx="9999663" cy="3713163"/>
          </a:xfrm>
        </p:spPr>
        <p:txBody>
          <a:bodyPr/>
          <a:lstStyle/>
          <a:p>
            <a:pPr marL="0" indent="0" algn="ctr">
              <a:buNone/>
            </a:pPr>
            <a:r>
              <a:rPr lang="en-US" altLang="en-US" sz="3200" b="1" dirty="0">
                <a:latin typeface="Times New Roman" panose="02020603050405020304" pitchFamily="18" charset="0"/>
                <a:cs typeface="Times New Roman" panose="02020603050405020304" pitchFamily="18" charset="0"/>
              </a:rPr>
              <a:t>Text</a:t>
            </a:r>
            <a:r>
              <a:rPr lang="en-US" altLang="en-US" sz="3200"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Q </a:t>
            </a:r>
            <a:r>
              <a:rPr lang="en-US" altLang="en-US" sz="3200" b="1" dirty="0">
                <a:latin typeface="Times New Roman" panose="02020603050405020304" pitchFamily="18" charset="0"/>
                <a:cs typeface="Times New Roman" panose="02020603050405020304" pitchFamily="18" charset="0"/>
              </a:rPr>
              <a:t>to</a:t>
            </a:r>
            <a:r>
              <a:rPr lang="en-US" altLang="en-US" sz="3200"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(507) 200-3010 </a:t>
            </a:r>
            <a:br>
              <a:rPr lang="en-US" altLang="en-US" sz="3200" b="1" dirty="0">
                <a:solidFill>
                  <a:srgbClr val="FF0000"/>
                </a:solidFill>
                <a:latin typeface="Times New Roman" panose="02020603050405020304" pitchFamily="18" charset="0"/>
                <a:cs typeface="Times New Roman" panose="02020603050405020304" pitchFamily="18" charset="0"/>
              </a:rPr>
            </a:br>
            <a:br>
              <a:rPr lang="en-US" altLang="en-US" sz="3200" b="1" dirty="0">
                <a:solidFill>
                  <a:srgbClr val="FF0000"/>
                </a:solidFill>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within 48 hours</a:t>
            </a:r>
            <a:br>
              <a:rPr lang="en-US" altLang="en-US" sz="3200" b="1" dirty="0">
                <a:latin typeface="Times New Roman" panose="02020603050405020304" pitchFamily="18" charset="0"/>
                <a:cs typeface="Times New Roman" panose="02020603050405020304" pitchFamily="18" charset="0"/>
              </a:rPr>
            </a:br>
            <a:br>
              <a:rPr lang="en-US" altLang="en-US" sz="3200" b="1"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Questions? </a:t>
            </a:r>
            <a:br>
              <a:rPr lang="en-US" altLang="en-US" sz="3200" dirty="0">
                <a:latin typeface="Times New Roman" panose="02020603050405020304" pitchFamily="18" charset="0"/>
                <a:cs typeface="Times New Roman" panose="02020603050405020304" pitchFamily="18" charset="0"/>
              </a:rPr>
            </a:b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Sarah Jane Kotval, </a:t>
            </a:r>
            <a:r>
              <a:rPr lang="en-US" altLang="en-US" sz="3200" dirty="0" err="1">
                <a:latin typeface="Times New Roman" panose="02020603050405020304" pitchFamily="18" charset="0"/>
                <a:cs typeface="Times New Roman" panose="02020603050405020304" pitchFamily="18" charset="0"/>
              </a:rPr>
              <a:t>BSW</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hlinkClick r:id="rId3"/>
              </a:rPr>
              <a:t>Kotval.SarahJane@mayo.edu</a:t>
            </a:r>
            <a:r>
              <a:rPr lang="en-US" altLang="en-US" sz="3200" dirty="0">
                <a:latin typeface="Times New Roman" panose="02020603050405020304" pitchFamily="18" charset="0"/>
                <a:cs typeface="Times New Roman" panose="02020603050405020304" pitchFamily="18" charset="0"/>
              </a:rPr>
              <a:t> </a:t>
            </a:r>
          </a:p>
          <a:p>
            <a:endParaRPr lang="en-US" dirty="0"/>
          </a:p>
        </p:txBody>
      </p:sp>
      <p:sp>
        <p:nvSpPr>
          <p:cNvPr id="4" name="Down Arrow Callout 3"/>
          <p:cNvSpPr/>
          <p:nvPr/>
        </p:nvSpPr>
        <p:spPr>
          <a:xfrm>
            <a:off x="3745992" y="1452696"/>
            <a:ext cx="2133600" cy="72390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600" dirty="0">
                <a:solidFill>
                  <a:srgbClr val="0046AD"/>
                </a:solidFill>
              </a:rPr>
            </a:br>
            <a:r>
              <a:rPr lang="en-US" sz="1600" dirty="0">
                <a:solidFill>
                  <a:srgbClr val="0046AD"/>
                </a:solidFill>
              </a:rPr>
              <a:t>Not case sensitive</a:t>
            </a:r>
          </a:p>
          <a:p>
            <a:pPr algn="ctr"/>
            <a:endParaRPr lang="en-US" dirty="0">
              <a:solidFill>
                <a:prstClr val="white"/>
              </a:solidFill>
            </a:endParaRPr>
          </a:p>
        </p:txBody>
      </p:sp>
    </p:spTree>
    <p:extLst>
      <p:ext uri="{BB962C8B-B14F-4D97-AF65-F5344CB8AC3E}">
        <p14:creationId xmlns:p14="http://schemas.microsoft.com/office/powerpoint/2010/main" val="37896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73138" y="3429000"/>
            <a:ext cx="9998921" cy="860425"/>
          </a:xfrm>
          <a:prstGeom prst="rect">
            <a:avLst/>
          </a:prstGeom>
        </p:spPr>
        <p:txBody>
          <a:bodyPr vert="horz" lIns="0" tIns="0" rIns="0" bIns="45724" rtlCol="0" anchor="b" anchorCtr="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cap="all" dirty="0"/>
              <a:t>Credit statement(s):</a:t>
            </a:r>
          </a:p>
        </p:txBody>
      </p:sp>
      <p:sp>
        <p:nvSpPr>
          <p:cNvPr id="6" name="Content Placeholder 2"/>
          <p:cNvSpPr txBox="1">
            <a:spLocks/>
          </p:cNvSpPr>
          <p:nvPr/>
        </p:nvSpPr>
        <p:spPr>
          <a:xfrm>
            <a:off x="973138" y="4648200"/>
            <a:ext cx="9998921" cy="502920"/>
          </a:xfrm>
          <a:prstGeom prst="rect">
            <a:avLst/>
          </a:prstGeom>
        </p:spPr>
        <p:txBody>
          <a:bodyPr vert="horz" lIns="0" tIns="0" rIns="0" bIns="45724" rtlCol="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AMA</a:t>
            </a:r>
            <a:br>
              <a:rPr lang="en-US" sz="2000" dirty="0"/>
            </a:br>
            <a:r>
              <a:rPr lang="en-US" sz="2000" dirty="0"/>
              <a:t>Mayo Clinic College of Medicine and Science designates this live activity for a maximum of 0.75 </a:t>
            </a:r>
            <a:r>
              <a:rPr lang="en-US" sz="2000" i="1" dirty="0"/>
              <a:t>AMA PRA Category 1 Credits</a:t>
            </a:r>
            <a:r>
              <a:rPr lang="en-US" sz="2000" dirty="0"/>
              <a:t>™.  Physicians should claim only the credit commensurate with the extent of their participation in the activity.</a:t>
            </a:r>
          </a:p>
        </p:txBody>
      </p:sp>
      <p:sp>
        <p:nvSpPr>
          <p:cNvPr id="8" name="Content Placeholder 7"/>
          <p:cNvSpPr>
            <a:spLocks noGrp="1"/>
          </p:cNvSpPr>
          <p:nvPr>
            <p:ph idx="1"/>
          </p:nvPr>
        </p:nvSpPr>
        <p:spPr>
          <a:xfrm>
            <a:off x="4101168" y="1774381"/>
            <a:ext cx="7245705" cy="2084831"/>
          </a:xfrm>
        </p:spPr>
        <p:txBody>
          <a:bodyPr/>
          <a:lstStyle/>
          <a:p>
            <a:pPr marL="0" indent="0">
              <a:buNone/>
            </a:pPr>
            <a:r>
              <a:rPr lang="en-US" dirty="0"/>
              <a:t>In support of improving patient care, Mayo Clinic College of Medicine and Science is jointly accredited by the Accreditation Council for Continuing Medical Education (ACCME), the Accreditation Council for Pharmacy Education (ACPE), and the American Nurses Credentialing Center (ANCC) to provide continuing education for the healthcare team</a:t>
            </a:r>
          </a:p>
        </p:txBody>
      </p:sp>
      <p:sp>
        <p:nvSpPr>
          <p:cNvPr id="9" name="Content Placeholder 2"/>
          <p:cNvSpPr txBox="1">
            <a:spLocks/>
          </p:cNvSpPr>
          <p:nvPr/>
        </p:nvSpPr>
        <p:spPr>
          <a:xfrm>
            <a:off x="973138" y="736600"/>
            <a:ext cx="9998921" cy="860425"/>
          </a:xfrm>
          <a:prstGeom prst="rect">
            <a:avLst/>
          </a:prstGeom>
        </p:spPr>
        <p:txBody>
          <a:bodyPr vert="horz" lIns="0" tIns="0" rIns="0" bIns="45724" rtlCol="0" anchor="b" anchorCtr="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cap="all" dirty="0"/>
              <a:t>Accreditation statement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16766" y="1597025"/>
            <a:ext cx="2005942" cy="1759813"/>
          </a:xfrm>
          <a:prstGeom prst="rect">
            <a:avLst/>
          </a:prstGeom>
        </p:spPr>
      </p:pic>
    </p:spTree>
    <p:extLst>
      <p:ext uri="{BB962C8B-B14F-4D97-AF65-F5344CB8AC3E}">
        <p14:creationId xmlns:p14="http://schemas.microsoft.com/office/powerpoint/2010/main" val="351657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402774" y="1797627"/>
            <a:ext cx="9569286" cy="3353493"/>
          </a:xfrm>
          <a:prstGeom prst="rect">
            <a:avLst/>
          </a:prstGeom>
        </p:spPr>
        <p:txBody>
          <a:bodyPr vert="horz" lIns="0" tIns="0" rIns="0" bIns="45724" rtlCol="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700" b="1" i="0" dirty="0">
                <a:solidFill>
                  <a:srgbClr val="2F2F2F"/>
                </a:solidFill>
                <a:effectLst/>
              </a:rPr>
              <a:t>ACPE</a:t>
            </a:r>
          </a:p>
          <a:p>
            <a:pPr marL="457200" lvl="1" indent="0">
              <a:buNone/>
            </a:pPr>
            <a:r>
              <a:rPr lang="en-US" sz="1700" dirty="0"/>
              <a:t>Mayo Clinic College of Medicine and Science designates this educational activity for a maximum of 0.75 ACPE Knowledge-based contact hours. Participants should claim only the credit commensurate with the extent of their participation in the activity. </a:t>
            </a:r>
          </a:p>
          <a:p>
            <a:pPr marL="457200" lvl="1" indent="0">
              <a:buNone/>
            </a:pPr>
            <a:r>
              <a:rPr lang="en-US" sz="1700" dirty="0"/>
              <a:t>UAN: JA0000238-0000-25-035-L01-P</a:t>
            </a:r>
          </a:p>
          <a:p>
            <a:pPr marL="457200" lvl="1" indent="0">
              <a:buNone/>
            </a:pPr>
            <a:endParaRPr lang="en-US" sz="1700" dirty="0"/>
          </a:p>
          <a:p>
            <a:pPr marL="457200" lvl="1" indent="0">
              <a:buNone/>
            </a:pPr>
            <a:r>
              <a:rPr lang="en-US" sz="1700" b="1" i="0" dirty="0">
                <a:solidFill>
                  <a:srgbClr val="2F2F2F"/>
                </a:solidFill>
                <a:effectLst/>
              </a:rPr>
              <a:t>AAPA</a:t>
            </a:r>
            <a:endParaRPr lang="en-US" sz="1700" dirty="0"/>
          </a:p>
          <a:p>
            <a:pPr marL="457200" lvl="1" indent="0">
              <a:buNone/>
            </a:pPr>
            <a:r>
              <a:rPr lang="en-US" sz="1700" dirty="0"/>
              <a:t>Mayo Clinic College of Medicine and Science has been authorized by the American Academy of PAs (AAPA) to award AAPA Category 1 CME credit for activities planned in accordance with AAPA CME Criteria. This activity is designated for 0.75 AAPA Category 1 CME credits. PAs should only claim credit commensurate with the extent of their participation.</a:t>
            </a:r>
          </a:p>
          <a:p>
            <a:pPr marL="457200" lvl="1" indent="0">
              <a:buNone/>
            </a:pPr>
            <a:endParaRPr lang="en-US" sz="1700" dirty="0"/>
          </a:p>
          <a:p>
            <a:pPr marL="457200" lvl="1" indent="0">
              <a:buNone/>
            </a:pPr>
            <a:r>
              <a:rPr lang="en-US" sz="1700" b="1" dirty="0"/>
              <a:t>ANCC</a:t>
            </a:r>
          </a:p>
          <a:p>
            <a:pPr marL="457200" lvl="1" indent="0">
              <a:buNone/>
            </a:pPr>
            <a:r>
              <a:rPr lang="en-US" sz="1700" dirty="0"/>
              <a:t>Mayo Clinic College of Medicine and Science designates this activity for a maximum of 0.75 ANCC contact hours. Nurses should claim only the credit commensurate with the extent of their participation in the activity. </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9" name="Content Placeholder 2"/>
          <p:cNvSpPr txBox="1">
            <a:spLocks/>
          </p:cNvSpPr>
          <p:nvPr/>
        </p:nvSpPr>
        <p:spPr>
          <a:xfrm>
            <a:off x="973138" y="736600"/>
            <a:ext cx="9998921" cy="860425"/>
          </a:xfrm>
          <a:prstGeom prst="rect">
            <a:avLst/>
          </a:prstGeom>
        </p:spPr>
        <p:txBody>
          <a:bodyPr vert="horz" lIns="0" tIns="0" rIns="0" bIns="45724" rtlCol="0" anchor="b" anchorCtr="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cap="all" dirty="0"/>
              <a:t>Additional Credit statements</a:t>
            </a:r>
          </a:p>
        </p:txBody>
      </p:sp>
      <p:pic>
        <p:nvPicPr>
          <p:cNvPr id="4" name="Picture 2">
            <a:extLst>
              <a:ext uri="{FF2B5EF4-FFF2-40B4-BE49-F238E27FC236}">
                <a16:creationId xmlns:a16="http://schemas.microsoft.com/office/drawing/2014/main" id="{C5F1482F-2A8B-0CF4-EE10-20CFE1E9B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512" y="2207977"/>
            <a:ext cx="819150" cy="6715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8C358D9-7357-085A-FF70-F67BE1E5CC12}"/>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850502" y="3759735"/>
            <a:ext cx="899160" cy="868213"/>
          </a:xfrm>
          <a:prstGeom prst="rect">
            <a:avLst/>
          </a:prstGeom>
          <a:noFill/>
          <a:ln>
            <a:noFill/>
          </a:ln>
        </p:spPr>
      </p:pic>
    </p:spTree>
    <p:extLst>
      <p:ext uri="{BB962C8B-B14F-4D97-AF65-F5344CB8AC3E}">
        <p14:creationId xmlns:p14="http://schemas.microsoft.com/office/powerpoint/2010/main" val="383147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8" name="Content Placeholder 7"/>
          <p:cNvSpPr>
            <a:spLocks noGrp="1"/>
          </p:cNvSpPr>
          <p:nvPr>
            <p:ph sz="half" idx="13"/>
          </p:nvPr>
        </p:nvSpPr>
        <p:spPr>
          <a:xfrm>
            <a:off x="4730496" y="950976"/>
            <a:ext cx="6939217" cy="4620768"/>
          </a:xfrm>
        </p:spPr>
        <p:txBody>
          <a:bodyPr/>
          <a:lstStyle/>
          <a:p>
            <a:pPr>
              <a:lnSpc>
                <a:spcPct val="100000"/>
              </a:lnSpc>
              <a:spcBef>
                <a:spcPts val="1800"/>
              </a:spcBef>
            </a:pPr>
            <a:r>
              <a:rPr lang="en-US" sz="1800" b="1" dirty="0"/>
              <a:t>Upon conclusion of this activity, participants should be able to:</a:t>
            </a:r>
          </a:p>
          <a:p>
            <a:pPr marL="342900" indent="-342900">
              <a:buFont typeface="Arial" panose="020B0604020202020204" pitchFamily="34" charset="0"/>
              <a:buChar char="•"/>
            </a:pPr>
            <a:r>
              <a:rPr lang="en-US" sz="2000" dirty="0"/>
              <a:t>Discuss patient-specific pharmacotherapy for a broad scope of disease states</a:t>
            </a:r>
          </a:p>
          <a:p>
            <a:pPr marL="342900" indent="-342900">
              <a:buFont typeface="Arial" panose="020B0604020202020204" pitchFamily="34" charset="0"/>
              <a:buChar char="•"/>
            </a:pPr>
            <a:r>
              <a:rPr lang="en-US" sz="2000" dirty="0"/>
              <a:t>Review evidence-based literature to direct medication best-practices</a:t>
            </a:r>
          </a:p>
          <a:p>
            <a:pPr marL="342900" indent="-342900">
              <a:buFont typeface="Arial" panose="020B0604020202020204" pitchFamily="34" charset="0"/>
              <a:buChar char="•"/>
            </a:pPr>
            <a:r>
              <a:rPr lang="en-US" sz="2000" dirty="0"/>
              <a:t>Discuss controversial pharmacology topics and their potential impact on patient care</a:t>
            </a:r>
          </a:p>
          <a:p>
            <a:pPr marL="342900" indent="-342900">
              <a:buFont typeface="Arial" panose="020B0604020202020204" pitchFamily="34" charset="0"/>
              <a:buChar char="•"/>
            </a:pPr>
            <a:r>
              <a:rPr lang="en-US" sz="2000" dirty="0"/>
              <a:t>Describe the role of health information technology in the medication use process and the provision of patient-centered care</a:t>
            </a:r>
          </a:p>
        </p:txBody>
      </p:sp>
    </p:spTree>
    <p:extLst>
      <p:ext uri="{BB962C8B-B14F-4D97-AF65-F5344CB8AC3E}">
        <p14:creationId xmlns:p14="http://schemas.microsoft.com/office/powerpoint/2010/main" val="7560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summary</a:t>
            </a:r>
          </a:p>
        </p:txBody>
      </p:sp>
      <p:sp>
        <p:nvSpPr>
          <p:cNvPr id="3" name="Content Placeholder 2"/>
          <p:cNvSpPr>
            <a:spLocks noGrp="1"/>
          </p:cNvSpPr>
          <p:nvPr>
            <p:ph idx="1"/>
          </p:nvPr>
        </p:nvSpPr>
        <p:spPr>
          <a:xfrm>
            <a:off x="973138" y="1658112"/>
            <a:ext cx="9998921" cy="3803904"/>
          </a:xfrm>
        </p:spPr>
        <p:txBody>
          <a:bodyPr/>
          <a:lstStyle/>
          <a:p>
            <a:pPr marL="0" marR="0" indent="0">
              <a:spcBef>
                <a:spcPts val="0"/>
              </a:spcBef>
              <a:spcAft>
                <a:spcPts val="0"/>
              </a:spcAft>
              <a:buNone/>
            </a:pPr>
            <a:r>
              <a:rPr lang="en-US" sz="2400" dirty="0">
                <a:effectLst/>
                <a:ea typeface="Times New Roman" panose="02020603050405020304" pitchFamily="18" charset="0"/>
              </a:rPr>
              <a:t>As a provider accredited by Joint Accreditation for Interprofessional Continuing Education, Mayo Clinic College of Medicine and Science must ensure balance, independence, objectivity and scientific rigor in its educational activities.  All who are in a position to control the content are required to disclose all financial relationships with any ineligible company.   Faculty will also identify any off-label and/or investigational use of pharmaceuticals or instruments discussed in their content for FDA compliance</a:t>
            </a:r>
          </a:p>
          <a:p>
            <a:pPr marL="0" indent="0">
              <a:buNone/>
            </a:pPr>
            <a:r>
              <a:rPr lang="en-US" b="1" dirty="0"/>
              <a:t>Listed below are individuals with control of the content of this program who have disclosed…</a:t>
            </a:r>
            <a:br>
              <a:rPr lang="en-US" b="1" dirty="0"/>
            </a:br>
            <a:endParaRPr lang="en-US" b="1" dirty="0"/>
          </a:p>
          <a:p>
            <a:pPr marL="0" indent="0">
              <a:buNone/>
            </a:pPr>
            <a:r>
              <a:rPr lang="en-US" dirty="0"/>
              <a:t>For additional disclosure information regarding Mayo Clinic School of Continuous Professional Development accreditation review committee members visit:</a:t>
            </a:r>
            <a:br>
              <a:rPr lang="en-US" dirty="0"/>
            </a:br>
            <a:r>
              <a:rPr lang="en-US" dirty="0"/>
              <a:t>ce.mayo.edu, About Us, Disclosures - or - </a:t>
            </a:r>
            <a:r>
              <a:rPr lang="en-US" u="sng" dirty="0">
                <a:hlinkClick r:id="rId3"/>
              </a:rPr>
              <a:t>https://ce.mayo.edu/content/disclosures</a:t>
            </a:r>
            <a:endParaRPr lang="en-US" dirty="0"/>
          </a:p>
          <a:p>
            <a:pPr marL="0" indent="0">
              <a:buNone/>
            </a:pPr>
            <a:endParaRPr lang="en-US" b="1" dirty="0"/>
          </a:p>
          <a:p>
            <a:endParaRPr lang="en-US" dirty="0"/>
          </a:p>
        </p:txBody>
      </p:sp>
    </p:spTree>
    <p:extLst>
      <p:ext uri="{BB962C8B-B14F-4D97-AF65-F5344CB8AC3E}">
        <p14:creationId xmlns:p14="http://schemas.microsoft.com/office/powerpoint/2010/main" val="79867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AFE5B-918C-655E-2521-A669D16B126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4962943-8573-1250-6FF6-5781C7F22D5A}"/>
              </a:ext>
            </a:extLst>
          </p:cNvPr>
          <p:cNvSpPr txBox="1">
            <a:spLocks/>
          </p:cNvSpPr>
          <p:nvPr/>
        </p:nvSpPr>
        <p:spPr>
          <a:xfrm>
            <a:off x="973138" y="3237331"/>
            <a:ext cx="9998921" cy="860425"/>
          </a:xfrm>
          <a:prstGeom prst="rect">
            <a:avLst/>
          </a:prstGeom>
        </p:spPr>
        <p:txBody>
          <a:bodyPr vert="horz" lIns="0" tIns="0" rIns="0" bIns="45724" rtlCol="0" anchor="b" anchorCtr="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cap="all" dirty="0"/>
              <a:t>NO DISCLOSURE OF RELEVANT FINANCIAL RELATIONSHIP(S) WITH ineligible companies:</a:t>
            </a:r>
          </a:p>
        </p:txBody>
      </p:sp>
      <p:sp>
        <p:nvSpPr>
          <p:cNvPr id="9" name="Content Placeholder 2">
            <a:extLst>
              <a:ext uri="{FF2B5EF4-FFF2-40B4-BE49-F238E27FC236}">
                <a16:creationId xmlns:a16="http://schemas.microsoft.com/office/drawing/2014/main" id="{55499221-E2B2-6E99-7127-908E51178A24}"/>
              </a:ext>
            </a:extLst>
          </p:cNvPr>
          <p:cNvSpPr txBox="1">
            <a:spLocks/>
          </p:cNvSpPr>
          <p:nvPr/>
        </p:nvSpPr>
        <p:spPr>
          <a:xfrm>
            <a:off x="973138" y="1092200"/>
            <a:ext cx="10321634" cy="860425"/>
          </a:xfrm>
          <a:prstGeom prst="rect">
            <a:avLst/>
          </a:prstGeom>
        </p:spPr>
        <p:txBody>
          <a:bodyPr vert="horz" lIns="0" tIns="0" rIns="0" bIns="45724" rtlCol="0" anchor="b" anchorCtr="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cap="all" dirty="0"/>
              <a:t>DISCLOSURE OF RELEVANT FINANCIAL RELATIONSHIP(S) WITH INELIGIBLE COMPANIES:</a:t>
            </a:r>
          </a:p>
        </p:txBody>
      </p:sp>
      <p:sp>
        <p:nvSpPr>
          <p:cNvPr id="4" name="TextBox 3">
            <a:extLst>
              <a:ext uri="{FF2B5EF4-FFF2-40B4-BE49-F238E27FC236}">
                <a16:creationId xmlns:a16="http://schemas.microsoft.com/office/drawing/2014/main" id="{750300CD-7E07-E582-1C0E-340AACFF7712}"/>
              </a:ext>
            </a:extLst>
          </p:cNvPr>
          <p:cNvSpPr txBox="1"/>
          <p:nvPr/>
        </p:nvSpPr>
        <p:spPr>
          <a:xfrm>
            <a:off x="973138" y="227584"/>
            <a:ext cx="9365678" cy="523220"/>
          </a:xfrm>
          <a:prstGeom prst="rect">
            <a:avLst/>
          </a:prstGeom>
          <a:noFill/>
        </p:spPr>
        <p:txBody>
          <a:bodyPr wrap="square" rtlCol="0">
            <a:spAutoFit/>
          </a:bodyPr>
          <a:lstStyle/>
          <a:p>
            <a:r>
              <a:rPr lang="en-US" sz="2800" b="1" dirty="0"/>
              <a:t>Course Directors | Planning Committee | Speaker</a:t>
            </a:r>
          </a:p>
        </p:txBody>
      </p:sp>
      <p:sp>
        <p:nvSpPr>
          <p:cNvPr id="2" name="TextBox 1">
            <a:extLst>
              <a:ext uri="{FF2B5EF4-FFF2-40B4-BE49-F238E27FC236}">
                <a16:creationId xmlns:a16="http://schemas.microsoft.com/office/drawing/2014/main" id="{8E77733F-0A7B-1809-716C-420020C202D1}"/>
              </a:ext>
            </a:extLst>
          </p:cNvPr>
          <p:cNvSpPr txBox="1"/>
          <p:nvPr/>
        </p:nvSpPr>
        <p:spPr>
          <a:xfrm>
            <a:off x="964458" y="6021548"/>
            <a:ext cx="10691268" cy="461665"/>
          </a:xfrm>
          <a:prstGeom prst="rect">
            <a:avLst/>
          </a:prstGeom>
          <a:noFill/>
        </p:spPr>
        <p:txBody>
          <a:bodyPr wrap="square" rtlCol="0">
            <a:spAutoFit/>
          </a:bodyPr>
          <a:lstStyle/>
          <a:p>
            <a:r>
              <a:rPr lang="en-US" b="1" dirty="0"/>
              <a:t>All relevant financial relationships have been mitigated.</a:t>
            </a:r>
          </a:p>
        </p:txBody>
      </p:sp>
      <p:graphicFrame>
        <p:nvGraphicFramePr>
          <p:cNvPr id="6" name="Table 5">
            <a:extLst>
              <a:ext uri="{FF2B5EF4-FFF2-40B4-BE49-F238E27FC236}">
                <a16:creationId xmlns:a16="http://schemas.microsoft.com/office/drawing/2014/main" id="{FFA63670-B94A-38D1-D3F1-07E254E852FC}"/>
              </a:ext>
            </a:extLst>
          </p:cNvPr>
          <p:cNvGraphicFramePr>
            <a:graphicFrameLocks noGrp="1"/>
          </p:cNvGraphicFramePr>
          <p:nvPr/>
        </p:nvGraphicFramePr>
        <p:xfrm>
          <a:off x="964458" y="4140836"/>
          <a:ext cx="4927600" cy="1558545"/>
        </p:xfrm>
        <a:graphic>
          <a:graphicData uri="http://schemas.openxmlformats.org/drawingml/2006/table">
            <a:tbl>
              <a:tblPr firstRow="1" bandRow="1">
                <a:tableStyleId>{2D5ABB26-0587-4C30-8999-92F81FD0307C}</a:tableStyleId>
              </a:tblPr>
              <a:tblGrid>
                <a:gridCol w="4927600">
                  <a:extLst>
                    <a:ext uri="{9D8B030D-6E8A-4147-A177-3AD203B41FA5}">
                      <a16:colId xmlns:a16="http://schemas.microsoft.com/office/drawing/2014/main" val="20000"/>
                    </a:ext>
                  </a:extLst>
                </a:gridCol>
              </a:tblGrid>
              <a:tr h="318503">
                <a:tc>
                  <a:txBody>
                    <a:bodyPr/>
                    <a:lstStyle/>
                    <a:p>
                      <a:r>
                        <a:rPr lang="en-US" sz="1800" dirty="0">
                          <a:solidFill>
                            <a:schemeClr val="bg1"/>
                          </a:solidFill>
                        </a:rPr>
                        <a:t>Name</a:t>
                      </a:r>
                    </a:p>
                  </a:txBody>
                  <a:tcPr>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97595">
                <a:tc>
                  <a:txBody>
                    <a:bodyPr/>
                    <a:lstStyle/>
                    <a:p>
                      <a:r>
                        <a:rPr lang="en-US" sz="1800" dirty="0"/>
                        <a:t>Jennifer Elmer, DNP, APRN, CCNS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7595">
                <a:tc>
                  <a:txBody>
                    <a:bodyPr/>
                    <a:lstStyle/>
                    <a:p>
                      <a:r>
                        <a:rPr lang="en-US" sz="1800" dirty="0"/>
                        <a:t>Andrew Herber, PA-C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759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t>Sarah Jane Kotval, BSW, RSS Coordinator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101338"/>
                  </a:ext>
                </a:extLst>
              </a:tr>
            </a:tbl>
          </a:graphicData>
        </a:graphic>
      </p:graphicFrame>
      <p:graphicFrame>
        <p:nvGraphicFramePr>
          <p:cNvPr id="12" name="Table 11">
            <a:extLst>
              <a:ext uri="{FF2B5EF4-FFF2-40B4-BE49-F238E27FC236}">
                <a16:creationId xmlns:a16="http://schemas.microsoft.com/office/drawing/2014/main" id="{A1D473E3-3EBB-D3E0-BCAF-0B5B6CBEE36E}"/>
              </a:ext>
            </a:extLst>
          </p:cNvPr>
          <p:cNvGraphicFramePr>
            <a:graphicFrameLocks noGrp="1"/>
          </p:cNvGraphicFramePr>
          <p:nvPr>
            <p:extLst>
              <p:ext uri="{D42A27DB-BD31-4B8C-83A1-F6EECF244321}">
                <p14:modId xmlns:p14="http://schemas.microsoft.com/office/powerpoint/2010/main" val="3337382322"/>
              </p:ext>
            </p:extLst>
          </p:nvPr>
        </p:nvGraphicFramePr>
        <p:xfrm>
          <a:off x="5967412" y="4140836"/>
          <a:ext cx="5422900" cy="1558545"/>
        </p:xfrm>
        <a:graphic>
          <a:graphicData uri="http://schemas.openxmlformats.org/drawingml/2006/table">
            <a:tbl>
              <a:tblPr firstRow="1" bandRow="1">
                <a:tableStyleId>{2D5ABB26-0587-4C30-8999-92F81FD0307C}</a:tableStyleId>
              </a:tblPr>
              <a:tblGrid>
                <a:gridCol w="5422900">
                  <a:extLst>
                    <a:ext uri="{9D8B030D-6E8A-4147-A177-3AD203B41FA5}">
                      <a16:colId xmlns:a16="http://schemas.microsoft.com/office/drawing/2014/main" val="3316443911"/>
                    </a:ext>
                  </a:extLst>
                </a:gridCol>
              </a:tblGrid>
              <a:tr h="318503">
                <a:tc>
                  <a:txBody>
                    <a:bodyPr/>
                    <a:lstStyle/>
                    <a:p>
                      <a:r>
                        <a:rPr lang="en-US" sz="1800" dirty="0">
                          <a:solidFill>
                            <a:schemeClr val="bg1"/>
                          </a:solidFill>
                        </a:rPr>
                        <a:t>Name</a:t>
                      </a:r>
                    </a:p>
                  </a:txBody>
                  <a:tcPr>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798841592"/>
                  </a:ext>
                </a:extLst>
              </a:tr>
              <a:tr h="39759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t>Scott Nei, PharmD, BCPS,BCCCP, FCCM, FMSHP</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707328"/>
                  </a:ext>
                </a:extLst>
              </a:tr>
              <a:tr h="39759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t>Sara Thompson, PharmD, MEd, BCACP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5311157"/>
                  </a:ext>
                </a:extLst>
              </a:tr>
              <a:tr h="39759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900" b="0" kern="1200" dirty="0">
                          <a:solidFill>
                            <a:schemeClr val="tx1"/>
                          </a:solidFill>
                          <a:effectLst/>
                          <a:latin typeface="+mn-lt"/>
                          <a:ea typeface="+mn-ea"/>
                          <a:cs typeface="+mn-cs"/>
                        </a:rPr>
                        <a:t>Meina Determan, PharmD</a:t>
                      </a:r>
                      <a:r>
                        <a:rPr lang="en-US" sz="1900" b="0" i="0" u="none" strike="noStrike" kern="1200" baseline="0" dirty="0">
                          <a:solidFill>
                            <a:schemeClr val="tx1"/>
                          </a:solidFill>
                          <a:latin typeface="+mn-lt"/>
                          <a:ea typeface="+mn-ea"/>
                          <a:cs typeface="+mn-cs"/>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069088"/>
                  </a:ext>
                </a:extLst>
              </a:tr>
            </a:tbl>
          </a:graphicData>
        </a:graphic>
      </p:graphicFrame>
      <p:graphicFrame>
        <p:nvGraphicFramePr>
          <p:cNvPr id="8" name="Table 7">
            <a:extLst>
              <a:ext uri="{FF2B5EF4-FFF2-40B4-BE49-F238E27FC236}">
                <a16:creationId xmlns:a16="http://schemas.microsoft.com/office/drawing/2014/main" id="{3B83F8E2-4D37-F0B7-0157-C7C44EF6565A}"/>
              </a:ext>
            </a:extLst>
          </p:cNvPr>
          <p:cNvGraphicFramePr>
            <a:graphicFrameLocks noGrp="1"/>
          </p:cNvGraphicFramePr>
          <p:nvPr>
            <p:extLst>
              <p:ext uri="{D42A27DB-BD31-4B8C-83A1-F6EECF244321}">
                <p14:modId xmlns:p14="http://schemas.microsoft.com/office/powerpoint/2010/main" val="1264256033"/>
              </p:ext>
            </p:extLst>
          </p:nvPr>
        </p:nvGraphicFramePr>
        <p:xfrm>
          <a:off x="1006692" y="1984514"/>
          <a:ext cx="4885366" cy="1160950"/>
        </p:xfrm>
        <a:graphic>
          <a:graphicData uri="http://schemas.openxmlformats.org/drawingml/2006/table">
            <a:tbl>
              <a:tblPr firstRow="1" bandRow="1">
                <a:tableStyleId>{2D5ABB26-0587-4C30-8999-92F81FD0307C}</a:tableStyleId>
              </a:tblPr>
              <a:tblGrid>
                <a:gridCol w="4885366">
                  <a:extLst>
                    <a:ext uri="{9D8B030D-6E8A-4147-A177-3AD203B41FA5}">
                      <a16:colId xmlns:a16="http://schemas.microsoft.com/office/drawing/2014/main" val="20000"/>
                    </a:ext>
                  </a:extLst>
                </a:gridCol>
              </a:tblGrid>
              <a:tr h="318503">
                <a:tc>
                  <a:txBody>
                    <a:bodyPr/>
                    <a:lstStyle/>
                    <a:p>
                      <a:r>
                        <a:rPr lang="en-US" sz="1800" dirty="0">
                          <a:solidFill>
                            <a:schemeClr val="bg1"/>
                          </a:solidFill>
                        </a:rPr>
                        <a:t>Name</a:t>
                      </a:r>
                    </a:p>
                  </a:txBody>
                  <a:tcPr>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9759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t>Wayne (Nick) Nicholson, MD, PharmD, BCPS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7595">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4" name="Table 13">
            <a:extLst>
              <a:ext uri="{FF2B5EF4-FFF2-40B4-BE49-F238E27FC236}">
                <a16:creationId xmlns:a16="http://schemas.microsoft.com/office/drawing/2014/main" id="{B62F8CF4-26DE-6F17-DFA1-6DF6CC71C6BF}"/>
              </a:ext>
            </a:extLst>
          </p:cNvPr>
          <p:cNvGraphicFramePr>
            <a:graphicFrameLocks noGrp="1"/>
          </p:cNvGraphicFramePr>
          <p:nvPr>
            <p:extLst>
              <p:ext uri="{D42A27DB-BD31-4B8C-83A1-F6EECF244321}">
                <p14:modId xmlns:p14="http://schemas.microsoft.com/office/powerpoint/2010/main" val="1715864963"/>
              </p:ext>
            </p:extLst>
          </p:nvPr>
        </p:nvGraphicFramePr>
        <p:xfrm>
          <a:off x="5980241" y="1984514"/>
          <a:ext cx="2442683" cy="1160950"/>
        </p:xfrm>
        <a:graphic>
          <a:graphicData uri="http://schemas.openxmlformats.org/drawingml/2006/table">
            <a:tbl>
              <a:tblPr firstRow="1" bandRow="1">
                <a:tableStyleId>{2D5ABB26-0587-4C30-8999-92F81FD0307C}</a:tableStyleId>
              </a:tblPr>
              <a:tblGrid>
                <a:gridCol w="2442683">
                  <a:extLst>
                    <a:ext uri="{9D8B030D-6E8A-4147-A177-3AD203B41FA5}">
                      <a16:colId xmlns:a16="http://schemas.microsoft.com/office/drawing/2014/main" val="20000"/>
                    </a:ext>
                  </a:extLst>
                </a:gridCol>
              </a:tblGrid>
              <a:tr h="318503">
                <a:tc>
                  <a:txBody>
                    <a:bodyPr/>
                    <a:lstStyle/>
                    <a:p>
                      <a:r>
                        <a:rPr lang="en-US" sz="1800" dirty="0">
                          <a:solidFill>
                            <a:schemeClr val="bg1"/>
                          </a:solidFill>
                        </a:rPr>
                        <a:t>Nature of relationship</a:t>
                      </a:r>
                    </a:p>
                  </a:txBody>
                  <a:tcPr>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9759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t>Intellectual Property</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7595">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5" name="Table 14">
            <a:extLst>
              <a:ext uri="{FF2B5EF4-FFF2-40B4-BE49-F238E27FC236}">
                <a16:creationId xmlns:a16="http://schemas.microsoft.com/office/drawing/2014/main" id="{72071FB0-0B1E-BCB9-05EA-4EAB0F354238}"/>
              </a:ext>
            </a:extLst>
          </p:cNvPr>
          <p:cNvGraphicFramePr>
            <a:graphicFrameLocks noGrp="1"/>
          </p:cNvGraphicFramePr>
          <p:nvPr>
            <p:extLst>
              <p:ext uri="{D42A27DB-BD31-4B8C-83A1-F6EECF244321}">
                <p14:modId xmlns:p14="http://schemas.microsoft.com/office/powerpoint/2010/main" val="1594230291"/>
              </p:ext>
            </p:extLst>
          </p:nvPr>
        </p:nvGraphicFramePr>
        <p:xfrm>
          <a:off x="8501231" y="1984514"/>
          <a:ext cx="2914481" cy="1160950"/>
        </p:xfrm>
        <a:graphic>
          <a:graphicData uri="http://schemas.openxmlformats.org/drawingml/2006/table">
            <a:tbl>
              <a:tblPr firstRow="1" bandRow="1">
                <a:tableStyleId>{2D5ABB26-0587-4C30-8999-92F81FD0307C}</a:tableStyleId>
              </a:tblPr>
              <a:tblGrid>
                <a:gridCol w="2914481">
                  <a:extLst>
                    <a:ext uri="{9D8B030D-6E8A-4147-A177-3AD203B41FA5}">
                      <a16:colId xmlns:a16="http://schemas.microsoft.com/office/drawing/2014/main" val="20000"/>
                    </a:ext>
                  </a:extLst>
                </a:gridCol>
              </a:tblGrid>
              <a:tr h="318503">
                <a:tc>
                  <a:txBody>
                    <a:bodyPr/>
                    <a:lstStyle/>
                    <a:p>
                      <a:r>
                        <a:rPr lang="en-US" sz="1800" dirty="0">
                          <a:solidFill>
                            <a:schemeClr val="bg1"/>
                          </a:solidFill>
                        </a:rPr>
                        <a:t>Company</a:t>
                      </a:r>
                    </a:p>
                  </a:txBody>
                  <a:tcPr>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9759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err="1"/>
                        <a:t>Anivive</a:t>
                      </a:r>
                      <a:r>
                        <a:rPr lang="en-US" sz="1800" dirty="0"/>
                        <a:t> Lifesciences, Inc.</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7595">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0857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D460-55FE-CBA9-621D-1B7605CA517E}"/>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E9CD599-474A-2DDF-519B-439ECF95C037}"/>
              </a:ext>
            </a:extLst>
          </p:cNvPr>
          <p:cNvSpPr txBox="1">
            <a:spLocks/>
          </p:cNvSpPr>
          <p:nvPr/>
        </p:nvSpPr>
        <p:spPr>
          <a:xfrm>
            <a:off x="851218" y="807720"/>
            <a:ext cx="9998921" cy="860425"/>
          </a:xfrm>
          <a:prstGeom prst="rect">
            <a:avLst/>
          </a:prstGeom>
        </p:spPr>
        <p:txBody>
          <a:bodyPr vert="horz" lIns="0" tIns="0" rIns="0" bIns="45724" rtlCol="0" anchor="b" anchorCtr="0">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cap="all" dirty="0"/>
              <a:t>REFERENCES TO OFF-LABEL or investigational USAGE(S) </a:t>
            </a:r>
            <a:br>
              <a:rPr lang="en-US" sz="3200" b="1" cap="all" dirty="0"/>
            </a:br>
            <a:r>
              <a:rPr lang="en-US" sz="3200" b="1" cap="all" dirty="0"/>
              <a:t>OF PHARMACEUTICALS OR INSTRUMENTS:</a:t>
            </a:r>
          </a:p>
        </p:txBody>
      </p:sp>
      <p:graphicFrame>
        <p:nvGraphicFramePr>
          <p:cNvPr id="10" name="Table 9">
            <a:extLst>
              <a:ext uri="{FF2B5EF4-FFF2-40B4-BE49-F238E27FC236}">
                <a16:creationId xmlns:a16="http://schemas.microsoft.com/office/drawing/2014/main" id="{A75ABF2A-812B-1C66-C072-D59C5955014A}"/>
              </a:ext>
            </a:extLst>
          </p:cNvPr>
          <p:cNvGraphicFramePr>
            <a:graphicFrameLocks noGrp="1"/>
          </p:cNvGraphicFramePr>
          <p:nvPr>
            <p:extLst>
              <p:ext uri="{D42A27DB-BD31-4B8C-83A1-F6EECF244321}">
                <p14:modId xmlns:p14="http://schemas.microsoft.com/office/powerpoint/2010/main" val="1873469906"/>
              </p:ext>
            </p:extLst>
          </p:nvPr>
        </p:nvGraphicFramePr>
        <p:xfrm>
          <a:off x="842538" y="1883410"/>
          <a:ext cx="10240160" cy="3759200"/>
        </p:xfrm>
        <a:graphic>
          <a:graphicData uri="http://schemas.openxmlformats.org/drawingml/2006/table">
            <a:tbl>
              <a:tblPr firstRow="1" bandRow="1">
                <a:tableStyleId>{2D5ABB26-0587-4C30-8999-92F81FD0307C}</a:tableStyleId>
              </a:tblPr>
              <a:tblGrid>
                <a:gridCol w="4432847">
                  <a:extLst>
                    <a:ext uri="{9D8B030D-6E8A-4147-A177-3AD203B41FA5}">
                      <a16:colId xmlns:a16="http://schemas.microsoft.com/office/drawing/2014/main" val="20000"/>
                    </a:ext>
                  </a:extLst>
                </a:gridCol>
                <a:gridCol w="2799470">
                  <a:extLst>
                    <a:ext uri="{9D8B030D-6E8A-4147-A177-3AD203B41FA5}">
                      <a16:colId xmlns:a16="http://schemas.microsoft.com/office/drawing/2014/main" val="20001"/>
                    </a:ext>
                  </a:extLst>
                </a:gridCol>
                <a:gridCol w="3007843">
                  <a:extLst>
                    <a:ext uri="{9D8B030D-6E8A-4147-A177-3AD203B41FA5}">
                      <a16:colId xmlns:a16="http://schemas.microsoft.com/office/drawing/2014/main" val="20002"/>
                    </a:ext>
                  </a:extLst>
                </a:gridCol>
              </a:tblGrid>
              <a:tr h="370840">
                <a:tc>
                  <a:txBody>
                    <a:bodyPr/>
                    <a:lstStyle/>
                    <a:p>
                      <a:r>
                        <a:rPr lang="en-US" sz="1800" dirty="0">
                          <a:solidFill>
                            <a:schemeClr val="bg1"/>
                          </a:solidFill>
                        </a:rPr>
                        <a:t>Name</a:t>
                      </a:r>
                    </a:p>
                  </a:txBody>
                  <a:tcPr>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r>
                        <a:rPr lang="en-US" sz="1800" dirty="0">
                          <a:solidFill>
                            <a:schemeClr val="bg1"/>
                          </a:solidFill>
                        </a:rPr>
                        <a:t>Manufacturer/Provider</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r>
                        <a:rPr lang="en-US" sz="1800" dirty="0">
                          <a:solidFill>
                            <a:schemeClr val="bg1"/>
                          </a:solidFill>
                        </a:rPr>
                        <a:t>Product/Device</a:t>
                      </a:r>
                    </a:p>
                  </a:txBody>
                  <a:tcPr>
                    <a:lnL w="762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70840">
                <a:tc>
                  <a:txBody>
                    <a:bodyPr/>
                    <a:lstStyle/>
                    <a:p>
                      <a:r>
                        <a:rPr lang="en-US" sz="1900" b="0" kern="1200" dirty="0">
                          <a:solidFill>
                            <a:schemeClr val="tx1"/>
                          </a:solidFill>
                          <a:effectLst/>
                          <a:latin typeface="+mn-lt"/>
                          <a:ea typeface="+mn-ea"/>
                          <a:cs typeface="+mn-cs"/>
                        </a:rPr>
                        <a:t>Meina Determan, PharmD</a:t>
                      </a:r>
                      <a:endParaRPr lang="en-US" sz="1900" b="1"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r>
                        <a:rPr lang="en-US" sz="1800" dirty="0"/>
                        <a:t>Salix Pharmaceuticals</a:t>
                      </a:r>
                    </a:p>
                  </a:txBody>
                  <a:tcPr>
                    <a:lnB w="12700" cap="flat" cmpd="sng" algn="ctr">
                      <a:solidFill>
                        <a:schemeClr val="tx1"/>
                      </a:solidFill>
                      <a:prstDash val="solid"/>
                      <a:round/>
                      <a:headEnd type="none" w="med" len="med"/>
                      <a:tailEnd type="none" w="med" len="med"/>
                    </a:lnB>
                  </a:tcPr>
                </a:tc>
                <a:tc>
                  <a:txBody>
                    <a:bodyPr/>
                    <a:lstStyle/>
                    <a:p>
                      <a:r>
                        <a:rPr lang="en-US" sz="1900" kern="1200" dirty="0" err="1">
                          <a:solidFill>
                            <a:schemeClr val="tx1"/>
                          </a:solidFill>
                          <a:effectLst/>
                          <a:latin typeface="+mn-lt"/>
                          <a:ea typeface="+mn-ea"/>
                          <a:cs typeface="+mn-cs"/>
                        </a:rPr>
                        <a:t>Xifaxan</a:t>
                      </a:r>
                      <a:r>
                        <a:rPr lang="en-US" sz="1900" kern="1200" dirty="0">
                          <a:solidFill>
                            <a:schemeClr val="tx1"/>
                          </a:solidFill>
                          <a:effectLst/>
                          <a:latin typeface="+mn-lt"/>
                          <a:ea typeface="+mn-ea"/>
                          <a:cs typeface="+mn-cs"/>
                        </a:rPr>
                        <a:t> (rifaximin)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0654666"/>
                  </a:ext>
                </a:extLst>
              </a:tr>
              <a:tr h="370840">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539456"/>
                  </a:ext>
                </a:extLst>
              </a:tr>
              <a:tr h="370840">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704170"/>
                  </a:ext>
                </a:extLst>
              </a:tr>
              <a:tr h="370840">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106391"/>
                  </a:ext>
                </a:extLst>
              </a:tr>
              <a:tr h="370840">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308466"/>
                  </a:ext>
                </a:extLst>
              </a:tr>
              <a:tr h="370840">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315662"/>
                  </a:ext>
                </a:extLst>
              </a:tr>
              <a:tr h="370840">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890799"/>
                  </a:ext>
                </a:extLst>
              </a:tr>
              <a:tr h="370840">
                <a:tc>
                  <a:txBody>
                    <a:bodyPr/>
                    <a:lstStyle/>
                    <a:p>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190788"/>
                  </a:ext>
                </a:extLst>
              </a:tr>
            </a:tbl>
          </a:graphicData>
        </a:graphic>
      </p:graphicFrame>
    </p:spTree>
    <p:extLst>
      <p:ext uri="{BB962C8B-B14F-4D97-AF65-F5344CB8AC3E}">
        <p14:creationId xmlns:p14="http://schemas.microsoft.com/office/powerpoint/2010/main" val="21528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39" y="1651794"/>
            <a:ext cx="3065462" cy="2125663"/>
          </a:xfrm>
        </p:spPr>
        <p:txBody>
          <a:bodyPr/>
          <a:lstStyle/>
          <a:p>
            <a:r>
              <a:rPr lang="en-US" sz="3600" dirty="0"/>
              <a:t>AUDIENCE RESPONSE</a:t>
            </a:r>
          </a:p>
        </p:txBody>
      </p:sp>
      <p:sp>
        <p:nvSpPr>
          <p:cNvPr id="8" name="Content Placeholder 7"/>
          <p:cNvSpPr>
            <a:spLocks noGrp="1"/>
          </p:cNvSpPr>
          <p:nvPr>
            <p:ph sz="half" idx="13"/>
          </p:nvPr>
        </p:nvSpPr>
        <p:spPr>
          <a:xfrm>
            <a:off x="4848225" y="1181100"/>
            <a:ext cx="6943725" cy="5010149"/>
          </a:xfrm>
        </p:spPr>
        <p:txBody>
          <a:bodyPr/>
          <a:lstStyle/>
          <a:p>
            <a:pPr marL="342900" indent="-342900">
              <a:lnSpc>
                <a:spcPct val="100000"/>
              </a:lnSpc>
              <a:spcBef>
                <a:spcPts val="0"/>
              </a:spcBef>
              <a:buClrTx/>
              <a:buFont typeface="Arial" panose="020B0604020202020204" pitchFamily="34" charset="0"/>
              <a:buChar char="•"/>
            </a:pPr>
            <a:r>
              <a:rPr lang="en-US" sz="2800" dirty="0"/>
              <a:t>Learners can participate in assessment questions regardless of location! </a:t>
            </a:r>
          </a:p>
          <a:p>
            <a:pPr marL="800100" lvl="1" indent="-342900">
              <a:buClrTx/>
              <a:buFont typeface="Arial" panose="020B0604020202020204" pitchFamily="34" charset="0"/>
              <a:buChar char="•"/>
            </a:pPr>
            <a:r>
              <a:rPr lang="en-US" sz="2600" dirty="0"/>
              <a:t>Option 1: Download the Poll Everywhere app on a smartphone or tablet</a:t>
            </a:r>
          </a:p>
          <a:p>
            <a:pPr marL="1257300" lvl="2" indent="-342900">
              <a:buClrTx/>
              <a:buFont typeface="Arial" panose="020B0604020202020204" pitchFamily="34" charset="0"/>
              <a:buChar char="•"/>
            </a:pPr>
            <a:r>
              <a:rPr lang="en-US" sz="2600" dirty="0"/>
              <a:t>Type “</a:t>
            </a:r>
            <a:r>
              <a:rPr lang="en-US" sz="2600" dirty="0" err="1"/>
              <a:t>mayorx</a:t>
            </a:r>
            <a:r>
              <a:rPr lang="en-US" sz="2600" dirty="0"/>
              <a:t>” when prompted</a:t>
            </a:r>
          </a:p>
          <a:p>
            <a:pPr marL="800100" lvl="1" indent="-342900">
              <a:buClrTx/>
              <a:buFont typeface="Arial" panose="020B0604020202020204" pitchFamily="34" charset="0"/>
              <a:buChar char="•"/>
            </a:pPr>
            <a:r>
              <a:rPr lang="en-US" sz="2600" dirty="0"/>
              <a:t>Option 2: Go to PollEv.com/</a:t>
            </a:r>
            <a:r>
              <a:rPr lang="en-US" sz="2600" dirty="0" err="1"/>
              <a:t>mayorx</a:t>
            </a:r>
            <a:r>
              <a:rPr lang="en-US" sz="2600" dirty="0"/>
              <a:t> on any web browser</a:t>
            </a:r>
          </a:p>
          <a:p>
            <a:pPr marL="800100" lvl="1" indent="-342900">
              <a:buClrTx/>
              <a:buFont typeface="Arial" panose="020B0604020202020204" pitchFamily="34" charset="0"/>
              <a:buChar char="•"/>
            </a:pPr>
            <a:r>
              <a:rPr lang="en-US" sz="2600" dirty="0"/>
              <a:t>Option 3: Text “MAYORX” (all caps) to 22333 to join, then A, B, C, or D</a:t>
            </a:r>
          </a:p>
        </p:txBody>
      </p:sp>
      <p:pic>
        <p:nvPicPr>
          <p:cNvPr id="4" name="Picture 2" descr="https://lh3.googleusercontent.com/7ITYJK1YP86NRQqnWEATFWdvcGZ6qmPauJqIEEN7Cw48DZk9ghmEz_bJR2ccRw8aWQA=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4" y="3257549"/>
            <a:ext cx="19907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8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3978110"/>
  <p:tag name="SAVETOFOLDER" val="C:\Users\jmn22\Desktop\Exported TIFs\"/>
  <p:tag name="IMAGEWIDTH" val="3000"/>
  <p:tag name="IMAGEHEIGHT" val="1688"/>
  <p:tag name="EXPORTRANGE" val="SlideRange"/>
  <p:tag name="EXPORTSLIDERANGE" val="26"/>
  <p:tag name="SIZEBY" val="PIXELS"/>
  <p:tag name="EXPORTAS" val="TIF"/>
  <p:tag name="NUMBERFORMAT" val="00"/>
</p:tagLst>
</file>

<file path=ppt/theme/theme1.xml><?xml version="1.0" encoding="utf-8"?>
<a:theme xmlns:a="http://schemas.openxmlformats.org/drawingml/2006/main" name="Announcement slide - Bold Branding">
  <a:themeElements>
    <a:clrScheme name="2020_MC_White">
      <a:dk1>
        <a:srgbClr val="FFFFFF"/>
      </a:dk1>
      <a:lt1>
        <a:srgbClr val="000000"/>
      </a:lt1>
      <a:dk2>
        <a:srgbClr val="D2D2D2"/>
      </a:dk2>
      <a:lt2>
        <a:srgbClr val="0057B8"/>
      </a:lt2>
      <a:accent1>
        <a:srgbClr val="009CDE"/>
      </a:accent1>
      <a:accent2>
        <a:srgbClr val="0057B8"/>
      </a:accent2>
      <a:accent3>
        <a:srgbClr val="00873E"/>
      </a:accent3>
      <a:accent4>
        <a:srgbClr val="8246AF"/>
      </a:accent4>
      <a:accent5>
        <a:srgbClr val="FE5000"/>
      </a:accent5>
      <a:accent6>
        <a:srgbClr val="FFC845"/>
      </a:accent6>
      <a:hlink>
        <a:srgbClr val="009CDE"/>
      </a:hlink>
      <a:folHlink>
        <a:srgbClr val="A8A8A8"/>
      </a:folHlink>
    </a:clrScheme>
    <a:fontScheme name="mc-white-widescreen">
      <a:majorFont>
        <a:latin typeface="Arial"/>
        <a:ea typeface=""/>
        <a:cs typeface=""/>
      </a:majorFont>
      <a:minorFont>
        <a:latin typeface="Arial"/>
        <a:ea typeface=""/>
        <a:cs typeface=""/>
      </a:minorFont>
    </a:fontScheme>
    <a:fmtScheme name="mc-white-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5E5E56054F745950072F87EFF7AAA" ma:contentTypeVersion="11" ma:contentTypeDescription="Create a new document." ma:contentTypeScope="" ma:versionID="abe559c543dcf29f2a4f898f73da53c5">
  <xsd:schema xmlns:xsd="http://www.w3.org/2001/XMLSchema" xmlns:xs="http://www.w3.org/2001/XMLSchema" xmlns:p="http://schemas.microsoft.com/office/2006/metadata/properties" xmlns:ns2="50bf9ee1-1dbc-4483-9d18-0761b81e4f53" xmlns:ns3="a74004ef-deac-46c9-be1b-845016e6f432" targetNamespace="http://schemas.microsoft.com/office/2006/metadata/properties" ma:root="true" ma:fieldsID="514ce6e97525c02aaa9f742dde2cfdb2" ns2:_="" ns3:_="">
    <xsd:import namespace="50bf9ee1-1dbc-4483-9d18-0761b81e4f53"/>
    <xsd:import namespace="a74004ef-deac-46c9-be1b-845016e6f4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f9ee1-1dbc-4483-9d18-0761b81e4f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c5d3906-26d2-4840-9c74-966ccfe297aa"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4004ef-deac-46c9-be1b-845016e6f43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ac4a669-8871-4f9f-b6e6-3910c53715ba}" ma:internalName="TaxCatchAll" ma:showField="CatchAllData" ma:web="a74004ef-deac-46c9-be1b-845016e6f4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4004ef-deac-46c9-be1b-845016e6f432" xsi:nil="true"/>
    <lcf76f155ced4ddcb4097134ff3c332f xmlns="50bf9ee1-1dbc-4483-9d18-0761b81e4f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AE5AA2-7211-427C-AC30-DD1066657D0F}">
  <ds:schemaRefs>
    <ds:schemaRef ds:uri="http://schemas.microsoft.com/sharepoint/v3/contenttype/forms"/>
  </ds:schemaRefs>
</ds:datastoreItem>
</file>

<file path=customXml/itemProps2.xml><?xml version="1.0" encoding="utf-8"?>
<ds:datastoreItem xmlns:ds="http://schemas.openxmlformats.org/officeDocument/2006/customXml" ds:itemID="{7FAADA5D-890A-488B-ABC5-369256A8A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f9ee1-1dbc-4483-9d18-0761b81e4f53"/>
    <ds:schemaRef ds:uri="a74004ef-deac-46c9-be1b-845016e6f4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131263-8540-4B42-B00C-98AD3368770E}">
  <ds:schemaRefs>
    <ds:schemaRef ds:uri="a74004ef-deac-46c9-be1b-845016e6f432"/>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50bf9ee1-1dbc-4483-9d18-0761b81e4f53"/>
    <ds:schemaRef ds:uri="http://schemas.microsoft.com/office/infopath/2007/PartnerControl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11372f5f-8e19-4efb-8afe-8eac20a980c4}" enabled="1" method="Standard" siteId="{a25fff9c-3f63-4fb2-9a8a-d9bdd0321f9a}" contentBits="0" removed="0"/>
</clbl:labelList>
</file>

<file path=docProps/app.xml><?xml version="1.0" encoding="utf-8"?>
<Properties xmlns="http://schemas.openxmlformats.org/officeDocument/2006/extended-properties" xmlns:vt="http://schemas.openxmlformats.org/officeDocument/2006/docPropsVTypes">
  <Template>Announcement slide - Bold Branding</Template>
  <TotalTime>767</TotalTime>
  <Words>1459</Words>
  <Application>Microsoft Office PowerPoint</Application>
  <PresentationFormat>Custom</PresentationFormat>
  <Paragraphs>100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Arial Narrow</vt:lpstr>
      <vt:lpstr>Calibri</vt:lpstr>
      <vt:lpstr>Times New Roman</vt:lpstr>
      <vt:lpstr>Announcement slide - Bold Branding</vt:lpstr>
      <vt:lpstr>PowerPoint Presentation</vt:lpstr>
      <vt:lpstr>Attendance and/or CREDIT </vt:lpstr>
      <vt:lpstr>PowerPoint Presentation</vt:lpstr>
      <vt:lpstr>PowerPoint Presentation</vt:lpstr>
      <vt:lpstr>LEARNING OBJECTIVES</vt:lpstr>
      <vt:lpstr>Disclosure summary</vt:lpstr>
      <vt:lpstr>PowerPoint Presentation</vt:lpstr>
      <vt:lpstr>PowerPoint Presentation</vt:lpstr>
      <vt:lpstr>AUDIENCE RESPONSE</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 HERE</dc:title>
  <dc:creator>Smith, Nichelle M. (Nicki)</dc:creator>
  <dc:description>v2.15. 2020_MC_White</dc:description>
  <cp:lastModifiedBy>Kotval, Sarah Jane</cp:lastModifiedBy>
  <cp:revision>147</cp:revision>
  <dcterms:created xsi:type="dcterms:W3CDTF">2021-02-09T15:42:17Z</dcterms:created>
  <dcterms:modified xsi:type="dcterms:W3CDTF">2025-10-06T13:53:22Z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0x010100A1E5E5E56054F745950072F87EFF7AAA</vt:lpwstr>
  </property>
  <property fmtid="{D5CDD505-2E9C-101B-9397-08002B2CF9AE}" pid="3" name="Order">
    <vt:r8>27200</vt:r8>
  </property>
  <property fmtid="{D5CDD505-2E9C-101B-9397-08002B2CF9AE}" pid="4" name="MediaServiceImageTags">
    <vt:lpwstr/>
  </property>
</Properties>
</file>